
<file path=[Content_Types].xml><?xml version="1.0" encoding="utf-8"?>
<Types xmlns="http://schemas.openxmlformats.org/package/2006/content-types">
  <Default Extension="jpeg" ContentType="image/jpeg"/>
  <Default Extension="wdp" ContentType="image/vnd.ms-photo"/>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64" r:id="rId4"/>
    <p:sldMasterId id="2147483668" r:id="rId5"/>
    <p:sldMasterId id="2147483672" r:id="rId6"/>
    <p:sldMasterId id="2147483676" r:id="rId7"/>
    <p:sldMasterId id="2147483680" r:id="rId8"/>
    <p:sldMasterId id="2147483684" r:id="rId9"/>
    <p:sldMasterId id="2147483688" r:id="rId10"/>
    <p:sldMasterId id="2147483692" r:id="rId11"/>
  </p:sldMasterIdLst>
  <p:notesMasterIdLst>
    <p:notesMasterId r:id="rId13"/>
  </p:notesMasterIdLst>
  <p:sldIdLst>
    <p:sldId id="340" r:id="rId12"/>
    <p:sldId id="295" r:id="rId14"/>
    <p:sldId id="300" r:id="rId15"/>
    <p:sldId id="317" r:id="rId16"/>
    <p:sldId id="319" r:id="rId17"/>
    <p:sldId id="318" r:id="rId18"/>
    <p:sldId id="320" r:id="rId19"/>
    <p:sldId id="321" r:id="rId20"/>
    <p:sldId id="322" r:id="rId21"/>
    <p:sldId id="323" r:id="rId22"/>
    <p:sldId id="324" r:id="rId23"/>
    <p:sldId id="325" r:id="rId24"/>
    <p:sldId id="326" r:id="rId25"/>
    <p:sldId id="327" r:id="rId26"/>
    <p:sldId id="328" r:id="rId27"/>
    <p:sldId id="329" r:id="rId28"/>
    <p:sldId id="331" r:id="rId29"/>
    <p:sldId id="330" r:id="rId30"/>
    <p:sldId id="332" r:id="rId31"/>
    <p:sldId id="333" r:id="rId32"/>
    <p:sldId id="334" r:id="rId33"/>
    <p:sldId id="335" r:id="rId34"/>
    <p:sldId id="337" r:id="rId35"/>
    <p:sldId id="336" r:id="rId36"/>
    <p:sldId id="338" r:id="rId37"/>
    <p:sldId id="339" r:id="rId38"/>
    <p:sldId id="297" r:id="rId39"/>
  </p:sldIdLst>
  <p:sldSz cx="12190095" cy="685927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8C65"/>
    <a:srgbClr val="1983B7"/>
    <a:srgbClr val="4FC34E"/>
    <a:srgbClr val="E94E60"/>
    <a:srgbClr val="018989"/>
    <a:srgbClr val="74AD93"/>
    <a:srgbClr val="27C5D6"/>
    <a:srgbClr val="31B8B4"/>
    <a:srgbClr val="E71F19"/>
    <a:srgbClr val="F04E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71" autoAdjust="0"/>
    <p:restoredTop sz="97926" autoAdjust="0"/>
  </p:normalViewPr>
  <p:slideViewPr>
    <p:cSldViewPr snapToGrid="0" showGuides="1">
      <p:cViewPr varScale="1">
        <p:scale>
          <a:sx n="79" d="100"/>
          <a:sy n="79" d="100"/>
        </p:scale>
        <p:origin x="667" y="72"/>
      </p:cViewPr>
      <p:guideLst>
        <p:guide orient="horz" pos="2161"/>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Master" Target="slideMasters/slideMaster3.xml"/><Relationship Id="rId39" Type="http://schemas.openxmlformats.org/officeDocument/2006/relationships/slide" Target="slides/slide27.xml"/><Relationship Id="rId38" Type="http://schemas.openxmlformats.org/officeDocument/2006/relationships/slide" Target="slides/slide26.xml"/><Relationship Id="rId37" Type="http://schemas.openxmlformats.org/officeDocument/2006/relationships/slide" Target="slides/slide25.xml"/><Relationship Id="rId36" Type="http://schemas.openxmlformats.org/officeDocument/2006/relationships/slide" Target="slides/slide24.xml"/><Relationship Id="rId35" Type="http://schemas.openxmlformats.org/officeDocument/2006/relationships/slide" Target="slides/slide23.xml"/><Relationship Id="rId34" Type="http://schemas.openxmlformats.org/officeDocument/2006/relationships/slide" Target="slides/slide22.xml"/><Relationship Id="rId33" Type="http://schemas.openxmlformats.org/officeDocument/2006/relationships/slide" Target="slides/slide21.xml"/><Relationship Id="rId32" Type="http://schemas.openxmlformats.org/officeDocument/2006/relationships/slide" Target="slides/slide20.xml"/><Relationship Id="rId31" Type="http://schemas.openxmlformats.org/officeDocument/2006/relationships/slide" Target="slides/slide19.xml"/><Relationship Id="rId30" Type="http://schemas.openxmlformats.org/officeDocument/2006/relationships/slide" Target="slides/slide18.xml"/><Relationship Id="rId3" Type="http://schemas.openxmlformats.org/officeDocument/2006/relationships/slideMaster" Target="slideMasters/slideMaster2.xml"/><Relationship Id="rId29" Type="http://schemas.openxmlformats.org/officeDocument/2006/relationships/slide" Target="slides/slide17.xml"/><Relationship Id="rId28" Type="http://schemas.openxmlformats.org/officeDocument/2006/relationships/slide" Target="slides/slide16.xml"/><Relationship Id="rId27" Type="http://schemas.openxmlformats.org/officeDocument/2006/relationships/slide" Target="slides/slide15.xml"/><Relationship Id="rId26" Type="http://schemas.openxmlformats.org/officeDocument/2006/relationships/slide" Target="slides/slide14.xml"/><Relationship Id="rId25" Type="http://schemas.openxmlformats.org/officeDocument/2006/relationships/slide" Target="slides/slide13.xml"/><Relationship Id="rId24" Type="http://schemas.openxmlformats.org/officeDocument/2006/relationships/slide" Target="slides/slide12.xml"/><Relationship Id="rId23" Type="http://schemas.openxmlformats.org/officeDocument/2006/relationships/slide" Target="slides/slide11.xml"/><Relationship Id="rId22" Type="http://schemas.openxmlformats.org/officeDocument/2006/relationships/slide" Target="slides/slide10.xml"/><Relationship Id="rId21" Type="http://schemas.openxmlformats.org/officeDocument/2006/relationships/slide" Target="slides/slide9.xml"/><Relationship Id="rId20" Type="http://schemas.openxmlformats.org/officeDocument/2006/relationships/slide" Target="slides/slide8.xml"/><Relationship Id="rId2" Type="http://schemas.openxmlformats.org/officeDocument/2006/relationships/theme" Target="theme/theme1.xml"/><Relationship Id="rId19" Type="http://schemas.openxmlformats.org/officeDocument/2006/relationships/slide" Target="slides/slide7.xml"/><Relationship Id="rId18" Type="http://schemas.openxmlformats.org/officeDocument/2006/relationships/slide" Target="slides/slide6.xml"/><Relationship Id="rId17" Type="http://schemas.openxmlformats.org/officeDocument/2006/relationships/slide" Target="slides/slide5.xml"/><Relationship Id="rId16" Type="http://schemas.openxmlformats.org/officeDocument/2006/relationships/slide" Target="slides/slide4.xml"/><Relationship Id="rId15" Type="http://schemas.openxmlformats.org/officeDocument/2006/relationships/slide" Target="slides/slide3.xml"/><Relationship Id="rId14" Type="http://schemas.openxmlformats.org/officeDocument/2006/relationships/slide" Target="slides/slide2.xml"/><Relationship Id="rId13" Type="http://schemas.openxmlformats.org/officeDocument/2006/relationships/notesMaster" Target="notesMasters/notesMaster1.xml"/><Relationship Id="rId12" Type="http://schemas.openxmlformats.org/officeDocument/2006/relationships/slide" Target="slides/slide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E287C42-CD8A-42CE-8E3E-73C352BD5920}" type="doc">
      <dgm:prSet loTypeId="urn:microsoft.com/office/officeart/2005/8/layout/bList2#1" loCatId="picture" qsTypeId="urn:microsoft.com/office/officeart/2005/8/quickstyle/simple1" qsCatId="simple" csTypeId="urn:microsoft.com/office/officeart/2005/8/colors/colorful5" csCatId="colorful" phldr="1"/>
      <dgm:spPr/>
    </dgm:pt>
    <dgm:pt modelId="{7A236058-1BB6-40B9-9348-7BFCF74797F7}">
      <dgm:prSet phldrT="[Text]" custT="1"/>
      <dgm:spPr>
        <a:noFill/>
        <a:ln>
          <a:noFill/>
        </a:ln>
      </dgm:spPr>
      <dgm:t>
        <a:bodyPr/>
        <a:lstStyle/>
        <a:p>
          <a:r>
            <a:rPr lang="en-US" sz="2000" dirty="0" smtClean="0">
              <a:latin typeface="+mj-lt"/>
            </a:rPr>
            <a:t> </a:t>
          </a:r>
          <a:endParaRPr lang="en-US" sz="2000" dirty="0">
            <a:latin typeface="+mj-lt"/>
          </a:endParaRPr>
        </a:p>
      </dgm:t>
    </dgm:pt>
    <dgm:pt modelId="{E137A754-910B-4A5F-944B-024BF7FEDA5B}" cxnId="{FD6DD1D8-C034-48BB-8FFA-29BD3E37E4B3}" type="sibTrans">
      <dgm:prSet/>
      <dgm:spPr/>
      <dgm:t>
        <a:bodyPr/>
        <a:lstStyle/>
        <a:p>
          <a:endParaRPr lang="en-US" sz="1050">
            <a:latin typeface="+mj-lt"/>
          </a:endParaRPr>
        </a:p>
      </dgm:t>
    </dgm:pt>
    <dgm:pt modelId="{724A6807-07F6-4EB7-8D8C-1F3642101DAC}" cxnId="{FD6DD1D8-C034-48BB-8FFA-29BD3E37E4B3}" type="parTrans">
      <dgm:prSet/>
      <dgm:spPr/>
      <dgm:t>
        <a:bodyPr/>
        <a:lstStyle/>
        <a:p>
          <a:endParaRPr lang="en-US" sz="1050">
            <a:latin typeface="+mj-lt"/>
          </a:endParaRPr>
        </a:p>
      </dgm:t>
    </dgm:pt>
    <dgm:pt modelId="{8120550C-BC87-497C-9931-B1A996EE60C0}" type="pres">
      <dgm:prSet presAssocID="{BE287C42-CD8A-42CE-8E3E-73C352BD5920}" presName="diagram" presStyleCnt="0">
        <dgm:presLayoutVars>
          <dgm:dir/>
          <dgm:animLvl val="lvl"/>
          <dgm:resizeHandles val="exact"/>
        </dgm:presLayoutVars>
      </dgm:prSet>
      <dgm:spPr/>
    </dgm:pt>
    <dgm:pt modelId="{DBB6DB41-98F6-46AA-B628-CAF983E62B48}" type="pres">
      <dgm:prSet presAssocID="{7A236058-1BB6-40B9-9348-7BFCF74797F7}" presName="compNode" presStyleCnt="0"/>
      <dgm:spPr/>
    </dgm:pt>
    <dgm:pt modelId="{A523E08F-BB9E-46F9-A45A-A55A85EE4841}" type="pres">
      <dgm:prSet presAssocID="{7A236058-1BB6-40B9-9348-7BFCF74797F7}" presName="childRect" presStyleLbl="bgAcc1" presStyleIdx="0" presStyleCnt="1">
        <dgm:presLayoutVars>
          <dgm:bulletEnabled val="1"/>
        </dgm:presLayoutVars>
      </dgm:prSet>
      <dgm:spPr>
        <a:noFill/>
        <a:ln>
          <a:noFill/>
        </a:ln>
      </dgm:spPr>
    </dgm:pt>
    <dgm:pt modelId="{8341A2DB-1040-453E-BC64-20AB0EC705B0}" type="pres">
      <dgm:prSet presAssocID="{7A236058-1BB6-40B9-9348-7BFCF74797F7}" presName="parentText" presStyleLbl="node1" presStyleIdx="0" presStyleCnt="0">
        <dgm:presLayoutVars>
          <dgm:chMax val="0"/>
          <dgm:bulletEnabled val="1"/>
        </dgm:presLayoutVars>
      </dgm:prSet>
      <dgm:spPr/>
      <dgm:t>
        <a:bodyPr/>
        <a:lstStyle/>
        <a:p>
          <a:endParaRPr lang="en-US"/>
        </a:p>
      </dgm:t>
    </dgm:pt>
    <dgm:pt modelId="{E0F6C998-5693-4BDD-9069-AF61DC425B3A}" type="pres">
      <dgm:prSet presAssocID="{7A236058-1BB6-40B9-9348-7BFCF74797F7}" presName="parentRect" presStyleLbl="alignNode1" presStyleIdx="0" presStyleCnt="1"/>
      <dgm:spPr/>
      <dgm:t>
        <a:bodyPr/>
        <a:lstStyle/>
        <a:p>
          <a:endParaRPr lang="en-US"/>
        </a:p>
      </dgm:t>
    </dgm:pt>
    <dgm:pt modelId="{B6A09970-208A-49BF-904E-B64EBDB1A8AC}" type="pres">
      <dgm:prSet presAssocID="{7A236058-1BB6-40B9-9348-7BFCF74797F7}" presName="adorn" presStyleLbl="fgAccFollowNode1" presStyleIdx="0" presStyleCnt="1" custScaleX="591251" custScaleY="591653" custLinFactNeighborX="-741" custLinFactNeighborY="42878"/>
      <dgm:spPr>
        <a:solidFill>
          <a:schemeClr val="accent3"/>
        </a:solidFill>
        <a:ln w="19050">
          <a:noFill/>
        </a:ln>
      </dgm:spPr>
      <dgm:t>
        <a:bodyPr/>
        <a:lstStyle/>
        <a:p>
          <a:endParaRPr lang="en-US"/>
        </a:p>
      </dgm:t>
    </dgm:pt>
  </dgm:ptLst>
  <dgm:cxnLst>
    <dgm:cxn modelId="{6323FC2A-E303-4A4C-87C6-DD10975EEA2B}" type="presOf" srcId="{7A236058-1BB6-40B9-9348-7BFCF74797F7}" destId="{E0F6C998-5693-4BDD-9069-AF61DC425B3A}" srcOrd="1" destOrd="0" presId="urn:microsoft.com/office/officeart/2005/8/layout/bList2#1"/>
    <dgm:cxn modelId="{AA071B89-CC3C-4F8D-91DC-2270CB9B58D9}" type="presOf" srcId="{7A236058-1BB6-40B9-9348-7BFCF74797F7}" destId="{8341A2DB-1040-453E-BC64-20AB0EC705B0}" srcOrd="0" destOrd="0" presId="urn:microsoft.com/office/officeart/2005/8/layout/bList2#1"/>
    <dgm:cxn modelId="{FD6DD1D8-C034-48BB-8FFA-29BD3E37E4B3}" srcId="{BE287C42-CD8A-42CE-8E3E-73C352BD5920}" destId="{7A236058-1BB6-40B9-9348-7BFCF74797F7}" srcOrd="0" destOrd="0" parTransId="{724A6807-07F6-4EB7-8D8C-1F3642101DAC}" sibTransId="{E137A754-910B-4A5F-944B-024BF7FEDA5B}"/>
    <dgm:cxn modelId="{CA60BE00-AD65-4597-8150-07811CCF47CD}" type="presOf" srcId="{BE287C42-CD8A-42CE-8E3E-73C352BD5920}" destId="{8120550C-BC87-497C-9931-B1A996EE60C0}" srcOrd="0" destOrd="0" presId="urn:microsoft.com/office/officeart/2005/8/layout/bList2#1"/>
    <dgm:cxn modelId="{2D48D459-622D-4DF9-A1D0-EA801F6BFD89}" type="presParOf" srcId="{8120550C-BC87-497C-9931-B1A996EE60C0}" destId="{DBB6DB41-98F6-46AA-B628-CAF983E62B48}" srcOrd="0" destOrd="0" presId="urn:microsoft.com/office/officeart/2005/8/layout/bList2#1"/>
    <dgm:cxn modelId="{7B862291-814C-477D-9B1C-20FEF6CDF83E}" type="presParOf" srcId="{DBB6DB41-98F6-46AA-B628-CAF983E62B48}" destId="{A523E08F-BB9E-46F9-A45A-A55A85EE4841}" srcOrd="0" destOrd="0" presId="urn:microsoft.com/office/officeart/2005/8/layout/bList2#1"/>
    <dgm:cxn modelId="{DEDBD47F-C8B2-4F55-ADB5-8C0CFFB6786A}" type="presParOf" srcId="{DBB6DB41-98F6-46AA-B628-CAF983E62B48}" destId="{8341A2DB-1040-453E-BC64-20AB0EC705B0}" srcOrd="1" destOrd="0" presId="urn:microsoft.com/office/officeart/2005/8/layout/bList2#1"/>
    <dgm:cxn modelId="{355A49CA-2CCB-4C92-BFA6-1832F228462D}" type="presParOf" srcId="{DBB6DB41-98F6-46AA-B628-CAF983E62B48}" destId="{E0F6C998-5693-4BDD-9069-AF61DC425B3A}" srcOrd="2" destOrd="0" presId="urn:microsoft.com/office/officeart/2005/8/layout/bList2#1"/>
    <dgm:cxn modelId="{4FC62727-2B6B-43D2-A48A-8B1D0B03F1CE}" type="presParOf" srcId="{DBB6DB41-98F6-46AA-B628-CAF983E62B48}" destId="{B6A09970-208A-49BF-904E-B64EBDB1A8AC}" srcOrd="3" destOrd="0" presId="urn:microsoft.com/office/officeart/2005/8/layout/bList2#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287C42-CD8A-42CE-8E3E-73C352BD5920}" type="doc">
      <dgm:prSet loTypeId="urn:microsoft.com/office/officeart/2005/8/layout/bList2#1" loCatId="picture" qsTypeId="urn:microsoft.com/office/officeart/2005/8/quickstyle/simple1" qsCatId="simple" csTypeId="urn:microsoft.com/office/officeart/2005/8/colors/colorful5" csCatId="colorful" phldr="1"/>
      <dgm:spPr/>
    </dgm:pt>
    <dgm:pt modelId="{7A236058-1BB6-40B9-9348-7BFCF74797F7}">
      <dgm:prSet phldrT="[Text]" custT="1"/>
      <dgm:spPr>
        <a:noFill/>
        <a:ln>
          <a:noFill/>
        </a:ln>
      </dgm:spPr>
      <dgm:t>
        <a:bodyPr/>
        <a:lstStyle/>
        <a:p>
          <a:r>
            <a:rPr lang="en-US" sz="2000" dirty="0" smtClean="0">
              <a:latin typeface="+mj-lt"/>
            </a:rPr>
            <a:t> </a:t>
          </a:r>
          <a:endParaRPr lang="en-US" sz="2000" dirty="0">
            <a:latin typeface="+mj-lt"/>
          </a:endParaRPr>
        </a:p>
      </dgm:t>
    </dgm:pt>
    <dgm:pt modelId="{E137A754-910B-4A5F-944B-024BF7FEDA5B}" cxnId="{FD6DD1D8-C034-48BB-8FFA-29BD3E37E4B3}" type="sibTrans">
      <dgm:prSet/>
      <dgm:spPr/>
      <dgm:t>
        <a:bodyPr/>
        <a:lstStyle/>
        <a:p>
          <a:endParaRPr lang="en-US" sz="1050">
            <a:latin typeface="+mj-lt"/>
          </a:endParaRPr>
        </a:p>
      </dgm:t>
    </dgm:pt>
    <dgm:pt modelId="{724A6807-07F6-4EB7-8D8C-1F3642101DAC}" cxnId="{FD6DD1D8-C034-48BB-8FFA-29BD3E37E4B3}" type="parTrans">
      <dgm:prSet/>
      <dgm:spPr/>
      <dgm:t>
        <a:bodyPr/>
        <a:lstStyle/>
        <a:p>
          <a:endParaRPr lang="en-US" sz="1050">
            <a:latin typeface="+mj-lt"/>
          </a:endParaRPr>
        </a:p>
      </dgm:t>
    </dgm:pt>
    <dgm:pt modelId="{8120550C-BC87-497C-9931-B1A996EE60C0}" type="pres">
      <dgm:prSet presAssocID="{BE287C42-CD8A-42CE-8E3E-73C352BD5920}" presName="diagram" presStyleCnt="0">
        <dgm:presLayoutVars>
          <dgm:dir/>
          <dgm:animLvl val="lvl"/>
          <dgm:resizeHandles val="exact"/>
        </dgm:presLayoutVars>
      </dgm:prSet>
      <dgm:spPr/>
    </dgm:pt>
    <dgm:pt modelId="{DBB6DB41-98F6-46AA-B628-CAF983E62B48}" type="pres">
      <dgm:prSet presAssocID="{7A236058-1BB6-40B9-9348-7BFCF74797F7}" presName="compNode" presStyleCnt="0"/>
      <dgm:spPr/>
    </dgm:pt>
    <dgm:pt modelId="{A523E08F-BB9E-46F9-A45A-A55A85EE4841}" type="pres">
      <dgm:prSet presAssocID="{7A236058-1BB6-40B9-9348-7BFCF74797F7}" presName="childRect" presStyleLbl="bgAcc1" presStyleIdx="0" presStyleCnt="1">
        <dgm:presLayoutVars>
          <dgm:bulletEnabled val="1"/>
        </dgm:presLayoutVars>
      </dgm:prSet>
      <dgm:spPr>
        <a:noFill/>
        <a:ln>
          <a:noFill/>
        </a:ln>
      </dgm:spPr>
    </dgm:pt>
    <dgm:pt modelId="{8341A2DB-1040-453E-BC64-20AB0EC705B0}" type="pres">
      <dgm:prSet presAssocID="{7A236058-1BB6-40B9-9348-7BFCF74797F7}" presName="parentText" presStyleLbl="node1" presStyleIdx="0" presStyleCnt="0">
        <dgm:presLayoutVars>
          <dgm:chMax val="0"/>
          <dgm:bulletEnabled val="1"/>
        </dgm:presLayoutVars>
      </dgm:prSet>
      <dgm:spPr/>
      <dgm:t>
        <a:bodyPr/>
        <a:lstStyle/>
        <a:p>
          <a:endParaRPr lang="en-US"/>
        </a:p>
      </dgm:t>
    </dgm:pt>
    <dgm:pt modelId="{E0F6C998-5693-4BDD-9069-AF61DC425B3A}" type="pres">
      <dgm:prSet presAssocID="{7A236058-1BB6-40B9-9348-7BFCF74797F7}" presName="parentRect" presStyleLbl="alignNode1" presStyleIdx="0" presStyleCnt="1"/>
      <dgm:spPr/>
      <dgm:t>
        <a:bodyPr/>
        <a:lstStyle/>
        <a:p>
          <a:endParaRPr lang="en-US"/>
        </a:p>
      </dgm:t>
    </dgm:pt>
    <dgm:pt modelId="{B6A09970-208A-49BF-904E-B64EBDB1A8AC}" type="pres">
      <dgm:prSet presAssocID="{7A236058-1BB6-40B9-9348-7BFCF74797F7}" presName="adorn" presStyleLbl="fgAccFollowNode1" presStyleIdx="0" presStyleCnt="1" custScaleX="591251" custScaleY="591653" custLinFactNeighborX="-741" custLinFactNeighborY="42878"/>
      <dgm:spPr>
        <a:solidFill>
          <a:schemeClr val="accent1"/>
        </a:solidFill>
        <a:ln w="19050">
          <a:noFill/>
        </a:ln>
      </dgm:spPr>
      <dgm:t>
        <a:bodyPr/>
        <a:lstStyle/>
        <a:p>
          <a:endParaRPr lang="en-US"/>
        </a:p>
      </dgm:t>
    </dgm:pt>
  </dgm:ptLst>
  <dgm:cxnLst>
    <dgm:cxn modelId="{6648D04D-1147-4CE1-8B3B-0B9AAF2094C5}" type="presOf" srcId="{BE287C42-CD8A-42CE-8E3E-73C352BD5920}" destId="{8120550C-BC87-497C-9931-B1A996EE60C0}" srcOrd="0" destOrd="0" presId="urn:microsoft.com/office/officeart/2005/8/layout/bList2#1"/>
    <dgm:cxn modelId="{327E7524-22C6-4C17-9487-24E484185D74}" type="presOf" srcId="{7A236058-1BB6-40B9-9348-7BFCF74797F7}" destId="{E0F6C998-5693-4BDD-9069-AF61DC425B3A}" srcOrd="1" destOrd="0" presId="urn:microsoft.com/office/officeart/2005/8/layout/bList2#1"/>
    <dgm:cxn modelId="{E79AA3DB-AD9E-43BD-8B9A-3410135D5551}" type="presOf" srcId="{7A236058-1BB6-40B9-9348-7BFCF74797F7}" destId="{8341A2DB-1040-453E-BC64-20AB0EC705B0}" srcOrd="0" destOrd="0" presId="urn:microsoft.com/office/officeart/2005/8/layout/bList2#1"/>
    <dgm:cxn modelId="{FD6DD1D8-C034-48BB-8FFA-29BD3E37E4B3}" srcId="{BE287C42-CD8A-42CE-8E3E-73C352BD5920}" destId="{7A236058-1BB6-40B9-9348-7BFCF74797F7}" srcOrd="0" destOrd="0" parTransId="{724A6807-07F6-4EB7-8D8C-1F3642101DAC}" sibTransId="{E137A754-910B-4A5F-944B-024BF7FEDA5B}"/>
    <dgm:cxn modelId="{E18D6E4A-2C3F-4EA7-B8E9-C2228E7A3526}" type="presParOf" srcId="{8120550C-BC87-497C-9931-B1A996EE60C0}" destId="{DBB6DB41-98F6-46AA-B628-CAF983E62B48}" srcOrd="0" destOrd="0" presId="urn:microsoft.com/office/officeart/2005/8/layout/bList2#1"/>
    <dgm:cxn modelId="{0C0C92EA-9BFA-4374-8410-EC4DA8BA6FBE}" type="presParOf" srcId="{DBB6DB41-98F6-46AA-B628-CAF983E62B48}" destId="{A523E08F-BB9E-46F9-A45A-A55A85EE4841}" srcOrd="0" destOrd="0" presId="urn:microsoft.com/office/officeart/2005/8/layout/bList2#1"/>
    <dgm:cxn modelId="{0A9982E4-E78B-4B76-BEE6-5D178469E32D}" type="presParOf" srcId="{DBB6DB41-98F6-46AA-B628-CAF983E62B48}" destId="{8341A2DB-1040-453E-BC64-20AB0EC705B0}" srcOrd="1" destOrd="0" presId="urn:microsoft.com/office/officeart/2005/8/layout/bList2#1"/>
    <dgm:cxn modelId="{AE872BAB-F4E2-40AA-92AF-1F9664ADB2CC}" type="presParOf" srcId="{DBB6DB41-98F6-46AA-B628-CAF983E62B48}" destId="{E0F6C998-5693-4BDD-9069-AF61DC425B3A}" srcOrd="2" destOrd="0" presId="urn:microsoft.com/office/officeart/2005/8/layout/bList2#1"/>
    <dgm:cxn modelId="{8A22A48E-3A61-49F3-9254-AFD32AB1005D}" type="presParOf" srcId="{DBB6DB41-98F6-46AA-B628-CAF983E62B48}" destId="{B6A09970-208A-49BF-904E-B64EBDB1A8AC}" srcOrd="3" destOrd="0" presId="urn:microsoft.com/office/officeart/2005/8/layout/bList2#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E287C42-CD8A-42CE-8E3E-73C352BD5920}" type="doc">
      <dgm:prSet loTypeId="urn:microsoft.com/office/officeart/2005/8/layout/bList2#1" loCatId="picture" qsTypeId="urn:microsoft.com/office/officeart/2005/8/quickstyle/simple1" qsCatId="simple" csTypeId="urn:microsoft.com/office/officeart/2005/8/colors/colorful5" csCatId="colorful" phldr="1"/>
      <dgm:spPr/>
    </dgm:pt>
    <dgm:pt modelId="{7A236058-1BB6-40B9-9348-7BFCF74797F7}">
      <dgm:prSet phldrT="[Text]" custT="1"/>
      <dgm:spPr>
        <a:noFill/>
        <a:ln>
          <a:noFill/>
        </a:ln>
      </dgm:spPr>
      <dgm:t>
        <a:bodyPr/>
        <a:lstStyle/>
        <a:p>
          <a:r>
            <a:rPr lang="en-US" sz="2000" dirty="0" smtClean="0">
              <a:latin typeface="+mj-lt"/>
            </a:rPr>
            <a:t> </a:t>
          </a:r>
          <a:endParaRPr lang="en-US" sz="2000" dirty="0">
            <a:latin typeface="+mj-lt"/>
          </a:endParaRPr>
        </a:p>
      </dgm:t>
    </dgm:pt>
    <dgm:pt modelId="{E137A754-910B-4A5F-944B-024BF7FEDA5B}" cxnId="{FD6DD1D8-C034-48BB-8FFA-29BD3E37E4B3}" type="sibTrans">
      <dgm:prSet/>
      <dgm:spPr/>
      <dgm:t>
        <a:bodyPr/>
        <a:lstStyle/>
        <a:p>
          <a:endParaRPr lang="en-US" sz="1050">
            <a:latin typeface="+mj-lt"/>
          </a:endParaRPr>
        </a:p>
      </dgm:t>
    </dgm:pt>
    <dgm:pt modelId="{724A6807-07F6-4EB7-8D8C-1F3642101DAC}" cxnId="{FD6DD1D8-C034-48BB-8FFA-29BD3E37E4B3}" type="parTrans">
      <dgm:prSet/>
      <dgm:spPr/>
      <dgm:t>
        <a:bodyPr/>
        <a:lstStyle/>
        <a:p>
          <a:endParaRPr lang="en-US" sz="1050">
            <a:latin typeface="+mj-lt"/>
          </a:endParaRPr>
        </a:p>
      </dgm:t>
    </dgm:pt>
    <dgm:pt modelId="{8120550C-BC87-497C-9931-B1A996EE60C0}" type="pres">
      <dgm:prSet presAssocID="{BE287C42-CD8A-42CE-8E3E-73C352BD5920}" presName="diagram" presStyleCnt="0">
        <dgm:presLayoutVars>
          <dgm:dir/>
          <dgm:animLvl val="lvl"/>
          <dgm:resizeHandles val="exact"/>
        </dgm:presLayoutVars>
      </dgm:prSet>
      <dgm:spPr/>
    </dgm:pt>
    <dgm:pt modelId="{DBB6DB41-98F6-46AA-B628-CAF983E62B48}" type="pres">
      <dgm:prSet presAssocID="{7A236058-1BB6-40B9-9348-7BFCF74797F7}" presName="compNode" presStyleCnt="0"/>
      <dgm:spPr/>
    </dgm:pt>
    <dgm:pt modelId="{A523E08F-BB9E-46F9-A45A-A55A85EE4841}" type="pres">
      <dgm:prSet presAssocID="{7A236058-1BB6-40B9-9348-7BFCF74797F7}" presName="childRect" presStyleLbl="bgAcc1" presStyleIdx="0" presStyleCnt="1">
        <dgm:presLayoutVars>
          <dgm:bulletEnabled val="1"/>
        </dgm:presLayoutVars>
      </dgm:prSet>
      <dgm:spPr>
        <a:noFill/>
        <a:ln>
          <a:noFill/>
        </a:ln>
      </dgm:spPr>
    </dgm:pt>
    <dgm:pt modelId="{8341A2DB-1040-453E-BC64-20AB0EC705B0}" type="pres">
      <dgm:prSet presAssocID="{7A236058-1BB6-40B9-9348-7BFCF74797F7}" presName="parentText" presStyleLbl="node1" presStyleIdx="0" presStyleCnt="0">
        <dgm:presLayoutVars>
          <dgm:chMax val="0"/>
          <dgm:bulletEnabled val="1"/>
        </dgm:presLayoutVars>
      </dgm:prSet>
      <dgm:spPr/>
      <dgm:t>
        <a:bodyPr/>
        <a:lstStyle/>
        <a:p>
          <a:endParaRPr lang="en-US"/>
        </a:p>
      </dgm:t>
    </dgm:pt>
    <dgm:pt modelId="{E0F6C998-5693-4BDD-9069-AF61DC425B3A}" type="pres">
      <dgm:prSet presAssocID="{7A236058-1BB6-40B9-9348-7BFCF74797F7}" presName="parentRect" presStyleLbl="alignNode1" presStyleIdx="0" presStyleCnt="1"/>
      <dgm:spPr/>
      <dgm:t>
        <a:bodyPr/>
        <a:lstStyle/>
        <a:p>
          <a:endParaRPr lang="en-US"/>
        </a:p>
      </dgm:t>
    </dgm:pt>
    <dgm:pt modelId="{B6A09970-208A-49BF-904E-B64EBDB1A8AC}" type="pres">
      <dgm:prSet presAssocID="{7A236058-1BB6-40B9-9348-7BFCF74797F7}" presName="adorn" presStyleLbl="fgAccFollowNode1" presStyleIdx="0" presStyleCnt="1" custScaleX="591251" custScaleY="591653" custLinFactNeighborX="-741" custLinFactNeighborY="42878"/>
      <dgm:spPr>
        <a:solidFill>
          <a:schemeClr val="accent4"/>
        </a:solidFill>
        <a:ln w="19050">
          <a:noFill/>
        </a:ln>
      </dgm:spPr>
      <dgm:t>
        <a:bodyPr/>
        <a:lstStyle/>
        <a:p>
          <a:endParaRPr lang="en-US"/>
        </a:p>
      </dgm:t>
    </dgm:pt>
  </dgm:ptLst>
  <dgm:cxnLst>
    <dgm:cxn modelId="{3317CA07-06AC-4B8B-93EC-65CE6B29C93D}" type="presOf" srcId="{BE287C42-CD8A-42CE-8E3E-73C352BD5920}" destId="{8120550C-BC87-497C-9931-B1A996EE60C0}" srcOrd="0" destOrd="0" presId="urn:microsoft.com/office/officeart/2005/8/layout/bList2#1"/>
    <dgm:cxn modelId="{732B7257-0BB7-4BAE-85C1-A6069F2C106E}" type="presOf" srcId="{7A236058-1BB6-40B9-9348-7BFCF74797F7}" destId="{E0F6C998-5693-4BDD-9069-AF61DC425B3A}" srcOrd="1" destOrd="0" presId="urn:microsoft.com/office/officeart/2005/8/layout/bList2#1"/>
    <dgm:cxn modelId="{BE6FA9D9-6B57-4B57-A424-AE8F601FDE79}" type="presOf" srcId="{7A236058-1BB6-40B9-9348-7BFCF74797F7}" destId="{8341A2DB-1040-453E-BC64-20AB0EC705B0}" srcOrd="0" destOrd="0" presId="urn:microsoft.com/office/officeart/2005/8/layout/bList2#1"/>
    <dgm:cxn modelId="{FD6DD1D8-C034-48BB-8FFA-29BD3E37E4B3}" srcId="{BE287C42-CD8A-42CE-8E3E-73C352BD5920}" destId="{7A236058-1BB6-40B9-9348-7BFCF74797F7}" srcOrd="0" destOrd="0" parTransId="{724A6807-07F6-4EB7-8D8C-1F3642101DAC}" sibTransId="{E137A754-910B-4A5F-944B-024BF7FEDA5B}"/>
    <dgm:cxn modelId="{51D4AD29-C38C-4061-BA25-70C4C9E472B7}" type="presParOf" srcId="{8120550C-BC87-497C-9931-B1A996EE60C0}" destId="{DBB6DB41-98F6-46AA-B628-CAF983E62B48}" srcOrd="0" destOrd="0" presId="urn:microsoft.com/office/officeart/2005/8/layout/bList2#1"/>
    <dgm:cxn modelId="{52027CFC-BB07-40EF-A8A0-99CDC78A20AE}" type="presParOf" srcId="{DBB6DB41-98F6-46AA-B628-CAF983E62B48}" destId="{A523E08F-BB9E-46F9-A45A-A55A85EE4841}" srcOrd="0" destOrd="0" presId="urn:microsoft.com/office/officeart/2005/8/layout/bList2#1"/>
    <dgm:cxn modelId="{56A0C548-12B4-4AE4-83FF-047BB5490570}" type="presParOf" srcId="{DBB6DB41-98F6-46AA-B628-CAF983E62B48}" destId="{8341A2DB-1040-453E-BC64-20AB0EC705B0}" srcOrd="1" destOrd="0" presId="urn:microsoft.com/office/officeart/2005/8/layout/bList2#1"/>
    <dgm:cxn modelId="{CB593899-F31E-488E-841C-F7F77AEA2B7C}" type="presParOf" srcId="{DBB6DB41-98F6-46AA-B628-CAF983E62B48}" destId="{E0F6C998-5693-4BDD-9069-AF61DC425B3A}" srcOrd="2" destOrd="0" presId="urn:microsoft.com/office/officeart/2005/8/layout/bList2#1"/>
    <dgm:cxn modelId="{E876AF40-541D-4B58-9F0F-271BF3CE3B88}" type="presParOf" srcId="{DBB6DB41-98F6-46AA-B628-CAF983E62B48}" destId="{B6A09970-208A-49BF-904E-B64EBDB1A8AC}" srcOrd="3" destOrd="0" presId="urn:microsoft.com/office/officeart/2005/8/layout/bList2#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23E08F-BB9E-46F9-A45A-A55A85EE4841}">
      <dsp:nvSpPr>
        <dsp:cNvPr id="0" name=""/>
        <dsp:cNvSpPr/>
      </dsp:nvSpPr>
      <dsp:spPr>
        <a:xfrm>
          <a:off x="82302" y="41109"/>
          <a:ext cx="634227" cy="473437"/>
        </a:xfrm>
        <a:prstGeom prst="round2SameRect">
          <a:avLst>
            <a:gd name="adj1" fmla="val 8000"/>
            <a:gd name="adj2" fmla="val 0"/>
          </a:avLst>
        </a:prstGeom>
        <a:noFill/>
        <a:ln w="25400" cap="flat" cmpd="sng" algn="ctr">
          <a:noFill/>
          <a:prstDash val="solid"/>
        </a:ln>
        <a:effectLst/>
      </dsp:spPr>
      <dsp:style>
        <a:lnRef idx="2">
          <a:scrgbClr r="0" g="0" b="0"/>
        </a:lnRef>
        <a:fillRef idx="1">
          <a:scrgbClr r="0" g="0" b="0"/>
        </a:fillRef>
        <a:effectRef idx="0">
          <a:scrgbClr r="0" g="0" b="0"/>
        </a:effectRef>
        <a:fontRef idx="minor"/>
      </dsp:style>
    </dsp:sp>
    <dsp:sp modelId="{E0F6C998-5693-4BDD-9069-AF61DC425B3A}">
      <dsp:nvSpPr>
        <dsp:cNvPr id="0" name=""/>
        <dsp:cNvSpPr/>
      </dsp:nvSpPr>
      <dsp:spPr>
        <a:xfrm>
          <a:off x="82302" y="514546"/>
          <a:ext cx="634227" cy="203578"/>
        </a:xfrm>
        <a:prstGeom prst="rect">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lvl="0" algn="l" defTabSz="889000">
            <a:lnSpc>
              <a:spcPct val="90000"/>
            </a:lnSpc>
            <a:spcBef>
              <a:spcPct val="0"/>
            </a:spcBef>
            <a:spcAft>
              <a:spcPct val="35000"/>
            </a:spcAft>
          </a:pPr>
          <a:r>
            <a:rPr lang="en-US" sz="2000" kern="1200" dirty="0" smtClean="0">
              <a:latin typeface="+mj-lt"/>
            </a:rPr>
            <a:t> </a:t>
          </a:r>
          <a:endParaRPr lang="en-US" sz="2000" kern="1200" dirty="0">
            <a:latin typeface="+mj-lt"/>
          </a:endParaRPr>
        </a:p>
      </dsp:txBody>
      <dsp:txXfrm>
        <a:off x="82302" y="514546"/>
        <a:ext cx="446639" cy="203578"/>
      </dsp:txXfrm>
    </dsp:sp>
    <dsp:sp modelId="{B6A09970-208A-49BF-904E-B64EBDB1A8AC}">
      <dsp:nvSpPr>
        <dsp:cNvPr id="0" name=""/>
        <dsp:cNvSpPr/>
      </dsp:nvSpPr>
      <dsp:spPr>
        <a:xfrm>
          <a:off x="0" y="2396"/>
          <a:ext cx="1312456" cy="1313349"/>
        </a:xfrm>
        <a:prstGeom prst="ellipse">
          <a:avLst/>
        </a:prstGeom>
        <a:solidFill>
          <a:schemeClr val="accent3"/>
        </a:solidFill>
        <a:ln w="1905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23E08F-BB9E-46F9-A45A-A55A85EE4841}">
      <dsp:nvSpPr>
        <dsp:cNvPr id="0" name=""/>
        <dsp:cNvSpPr/>
      </dsp:nvSpPr>
      <dsp:spPr>
        <a:xfrm>
          <a:off x="82302" y="41109"/>
          <a:ext cx="634227" cy="473437"/>
        </a:xfrm>
        <a:prstGeom prst="round2SameRect">
          <a:avLst>
            <a:gd name="adj1" fmla="val 8000"/>
            <a:gd name="adj2" fmla="val 0"/>
          </a:avLst>
        </a:prstGeom>
        <a:noFill/>
        <a:ln w="25400" cap="flat" cmpd="sng" algn="ctr">
          <a:noFill/>
          <a:prstDash val="solid"/>
        </a:ln>
        <a:effectLst/>
      </dsp:spPr>
      <dsp:style>
        <a:lnRef idx="2">
          <a:scrgbClr r="0" g="0" b="0"/>
        </a:lnRef>
        <a:fillRef idx="1">
          <a:scrgbClr r="0" g="0" b="0"/>
        </a:fillRef>
        <a:effectRef idx="0">
          <a:scrgbClr r="0" g="0" b="0"/>
        </a:effectRef>
        <a:fontRef idx="minor"/>
      </dsp:style>
    </dsp:sp>
    <dsp:sp modelId="{E0F6C998-5693-4BDD-9069-AF61DC425B3A}">
      <dsp:nvSpPr>
        <dsp:cNvPr id="0" name=""/>
        <dsp:cNvSpPr/>
      </dsp:nvSpPr>
      <dsp:spPr>
        <a:xfrm>
          <a:off x="82302" y="514546"/>
          <a:ext cx="634227" cy="203578"/>
        </a:xfrm>
        <a:prstGeom prst="rect">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lvl="0" algn="l" defTabSz="889000">
            <a:lnSpc>
              <a:spcPct val="90000"/>
            </a:lnSpc>
            <a:spcBef>
              <a:spcPct val="0"/>
            </a:spcBef>
            <a:spcAft>
              <a:spcPct val="35000"/>
            </a:spcAft>
          </a:pPr>
          <a:r>
            <a:rPr lang="en-US" sz="2000" kern="1200" dirty="0" smtClean="0">
              <a:latin typeface="+mj-lt"/>
            </a:rPr>
            <a:t> </a:t>
          </a:r>
          <a:endParaRPr lang="en-US" sz="2000" kern="1200" dirty="0">
            <a:latin typeface="+mj-lt"/>
          </a:endParaRPr>
        </a:p>
      </dsp:txBody>
      <dsp:txXfrm>
        <a:off x="82302" y="514546"/>
        <a:ext cx="446639" cy="203578"/>
      </dsp:txXfrm>
    </dsp:sp>
    <dsp:sp modelId="{B6A09970-208A-49BF-904E-B64EBDB1A8AC}">
      <dsp:nvSpPr>
        <dsp:cNvPr id="0" name=""/>
        <dsp:cNvSpPr/>
      </dsp:nvSpPr>
      <dsp:spPr>
        <a:xfrm>
          <a:off x="0" y="2396"/>
          <a:ext cx="1312456" cy="1313349"/>
        </a:xfrm>
        <a:prstGeom prst="ellipse">
          <a:avLst/>
        </a:prstGeom>
        <a:solidFill>
          <a:schemeClr val="accent1"/>
        </a:solidFill>
        <a:ln w="1905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23E08F-BB9E-46F9-A45A-A55A85EE4841}">
      <dsp:nvSpPr>
        <dsp:cNvPr id="0" name=""/>
        <dsp:cNvSpPr/>
      </dsp:nvSpPr>
      <dsp:spPr>
        <a:xfrm>
          <a:off x="82302" y="41109"/>
          <a:ext cx="634227" cy="473437"/>
        </a:xfrm>
        <a:prstGeom prst="round2SameRect">
          <a:avLst>
            <a:gd name="adj1" fmla="val 8000"/>
            <a:gd name="adj2" fmla="val 0"/>
          </a:avLst>
        </a:prstGeom>
        <a:noFill/>
        <a:ln w="25400" cap="flat" cmpd="sng" algn="ctr">
          <a:noFill/>
          <a:prstDash val="solid"/>
        </a:ln>
        <a:effectLst/>
      </dsp:spPr>
      <dsp:style>
        <a:lnRef idx="2">
          <a:scrgbClr r="0" g="0" b="0"/>
        </a:lnRef>
        <a:fillRef idx="1">
          <a:scrgbClr r="0" g="0" b="0"/>
        </a:fillRef>
        <a:effectRef idx="0">
          <a:scrgbClr r="0" g="0" b="0"/>
        </a:effectRef>
        <a:fontRef idx="minor"/>
      </dsp:style>
    </dsp:sp>
    <dsp:sp modelId="{E0F6C998-5693-4BDD-9069-AF61DC425B3A}">
      <dsp:nvSpPr>
        <dsp:cNvPr id="0" name=""/>
        <dsp:cNvSpPr/>
      </dsp:nvSpPr>
      <dsp:spPr>
        <a:xfrm>
          <a:off x="82302" y="514546"/>
          <a:ext cx="634227" cy="203578"/>
        </a:xfrm>
        <a:prstGeom prst="rect">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lvl="0" algn="l" defTabSz="889000">
            <a:lnSpc>
              <a:spcPct val="90000"/>
            </a:lnSpc>
            <a:spcBef>
              <a:spcPct val="0"/>
            </a:spcBef>
            <a:spcAft>
              <a:spcPct val="35000"/>
            </a:spcAft>
          </a:pPr>
          <a:r>
            <a:rPr lang="en-US" sz="2000" kern="1200" dirty="0" smtClean="0">
              <a:latin typeface="+mj-lt"/>
            </a:rPr>
            <a:t> </a:t>
          </a:r>
          <a:endParaRPr lang="en-US" sz="2000" kern="1200" dirty="0">
            <a:latin typeface="+mj-lt"/>
          </a:endParaRPr>
        </a:p>
      </dsp:txBody>
      <dsp:txXfrm>
        <a:off x="82302" y="514546"/>
        <a:ext cx="446639" cy="203578"/>
      </dsp:txXfrm>
    </dsp:sp>
    <dsp:sp modelId="{B6A09970-208A-49BF-904E-B64EBDB1A8AC}">
      <dsp:nvSpPr>
        <dsp:cNvPr id="0" name=""/>
        <dsp:cNvSpPr/>
      </dsp:nvSpPr>
      <dsp:spPr>
        <a:xfrm>
          <a:off x="0" y="2396"/>
          <a:ext cx="1312456" cy="1313349"/>
        </a:xfrm>
        <a:prstGeom prst="ellipse">
          <a:avLst/>
        </a:prstGeom>
        <a:solidFill>
          <a:schemeClr val="accent4"/>
        </a:solidFill>
        <a:ln w="1905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bList2#1">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List2#1">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List2#1">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12C8C0-A3D3-487B-AECC-CB6663EAE28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49D3E0-124D-4DFF-AE99-4EA4CC201DB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4" Type="http://schemas.microsoft.com/office/2007/relationships/hdphoto" Target="../media/hdphoto1.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4" Type="http://schemas.microsoft.com/office/2007/relationships/hdphoto" Target="../media/hdphoto1.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4" Type="http://schemas.microsoft.com/office/2007/relationships/hdphoto" Target="../media/hdphoto1.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4" Type="http://schemas.microsoft.com/office/2007/relationships/hdphoto" Target="../media/hdphoto1.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4" Type="http://schemas.microsoft.com/office/2007/relationships/hdphoto" Target="../media/hdphoto1.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4" Type="http://schemas.microsoft.com/office/2007/relationships/hdphoto" Target="../media/hdphoto1.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4" Type="http://schemas.microsoft.com/office/2007/relationships/hdphoto" Target="../media/hdphoto1.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4" Type="http://schemas.microsoft.com/office/2007/relationships/hdphoto" Target="../media/hdphoto1.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802" y="1122624"/>
            <a:ext cx="9142810" cy="2388153"/>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3802" y="3602873"/>
            <a:ext cx="9142810" cy="165614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3764" y="365209"/>
            <a:ext cx="2628558" cy="581318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092" y="365209"/>
            <a:ext cx="7733293" cy="5813184"/>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smtClean="0">
                <a:solidFill>
                  <a:prstClr val="white">
                    <a:lumMod val="65000"/>
                  </a:prstClr>
                </a:solidFill>
              </a:rPr>
              <a:t>WWW.DESIGNERSPARADISE.COM</a:t>
            </a:r>
            <a:endParaRPr lang="en-US" dirty="0">
              <a:solidFill>
                <a:prstClr val="white">
                  <a:lumMod val="65000"/>
                </a:prstClr>
              </a:solidFill>
            </a:endParaRPr>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smtClean="0">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smtClean="0">
                <a:solidFill>
                  <a:prstClr val="white">
                    <a:lumMod val="65000"/>
                  </a:prstClr>
                </a:solidFill>
              </a:rPr>
              <a:t>WWW.DESIGNERSPARADISE.COM</a:t>
            </a:r>
            <a:endParaRPr lang="en-US" dirty="0">
              <a:solidFill>
                <a:prstClr val="white">
                  <a:lumMod val="65000"/>
                </a:prstClr>
              </a:solidFill>
            </a:endParaRPr>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smtClean="0">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smtClean="0">
                <a:solidFill>
                  <a:prstClr val="white">
                    <a:lumMod val="65000"/>
                  </a:prstClr>
                </a:solidFill>
              </a:rPr>
              <a:t>WWW.DESIGNERSPARADISE.COM</a:t>
            </a:r>
            <a:endParaRPr lang="en-US" dirty="0">
              <a:solidFill>
                <a:prstClr val="white">
                  <a:lumMod val="65000"/>
                </a:prstClr>
              </a:solidFill>
            </a:endParaRPr>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smtClean="0">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smtClean="0">
                <a:solidFill>
                  <a:prstClr val="white">
                    <a:lumMod val="65000"/>
                  </a:prstClr>
                </a:solidFill>
              </a:rPr>
              <a:t>WWW.DESIGNERSPARADISE.COM</a:t>
            </a:r>
            <a:endParaRPr lang="en-US" dirty="0">
              <a:solidFill>
                <a:prstClr val="white">
                  <a:lumMod val="65000"/>
                </a:prstClr>
              </a:solidFill>
            </a:endParaRPr>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smtClean="0">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smtClean="0">
                <a:solidFill>
                  <a:prstClr val="white">
                    <a:lumMod val="65000"/>
                  </a:prstClr>
                </a:solidFill>
              </a:rPr>
              <a:t>WWW.DESIGNERSPARADISE.COM</a:t>
            </a:r>
            <a:endParaRPr lang="en-US" dirty="0">
              <a:solidFill>
                <a:prstClr val="white">
                  <a:lumMod val="65000"/>
                </a:prstClr>
              </a:solidFill>
            </a:endParaRPr>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smtClean="0">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smtClean="0">
                <a:solidFill>
                  <a:prstClr val="white">
                    <a:lumMod val="65000"/>
                  </a:prstClr>
                </a:solidFill>
              </a:rPr>
              <a:t>WWW.DESIGNERSPARADISE.COM</a:t>
            </a:r>
            <a:endParaRPr lang="en-US" dirty="0">
              <a:solidFill>
                <a:prstClr val="white">
                  <a:lumMod val="65000"/>
                </a:prstClr>
              </a:solidFill>
            </a:endParaRPr>
          </a:p>
        </p:txBody>
      </p:sp>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smtClean="0">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743" y="1710135"/>
            <a:ext cx="10514231" cy="2853398"/>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743" y="4590527"/>
            <a:ext cx="10514231" cy="150053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endParaRPr lang="zh-CN" altLang="en-US" smtClean="0"/>
          </a:p>
        </p:txBody>
      </p:sp>
      <p:sp>
        <p:nvSpPr>
          <p:cNvPr id="4" name="日期占位符 3"/>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smtClean="0">
                <a:solidFill>
                  <a:prstClr val="white">
                    <a:lumMod val="65000"/>
                  </a:prstClr>
                </a:solidFill>
              </a:rPr>
              <a:t>WWW.DESIGNERSPARADISE.COM</a:t>
            </a:r>
            <a:endParaRPr lang="en-US" dirty="0">
              <a:solidFill>
                <a:prstClr val="white">
                  <a:lumMod val="65000"/>
                </a:prstClr>
              </a:solidFill>
            </a:endParaRPr>
          </a:p>
        </p:txBody>
      </p:sp>
    </p:spTree>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smtClean="0">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smtClean="0">
                <a:solidFill>
                  <a:prstClr val="white">
                    <a:lumMod val="65000"/>
                  </a:prstClr>
                </a:solidFill>
              </a:rPr>
              <a:t>WWW.DESIGNERSPARADISE.COM</a:t>
            </a:r>
            <a:endParaRPr lang="en-US" dirty="0">
              <a:solidFill>
                <a:prstClr val="white">
                  <a:lumMod val="65000"/>
                </a:prstClr>
              </a:solidFill>
            </a:endParaRPr>
          </a:p>
        </p:txBody>
      </p:sp>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smtClean="0">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2" y="2130922"/>
            <a:ext cx="10361851" cy="147036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563" y="3887100"/>
            <a:ext cx="8533289" cy="1753006"/>
          </a:xfr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defRPr/>
            </a:pPr>
            <a:fld id="{406E9206-D2D6-4057-92D4-39C87A03E66D}"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C052E9E1-D97D-4C90-BB96-FA1ED58B786F}"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60" y="4407923"/>
            <a:ext cx="10361851" cy="1362390"/>
          </a:xfrm>
        </p:spPr>
        <p:txBody>
          <a:bodyPr anchor="t"/>
          <a:lstStyle>
            <a:lvl1pPr algn="l">
              <a:defRPr sz="5400" b="1" cap="all"/>
            </a:lvl1pPr>
          </a:lstStyle>
          <a:p>
            <a:r>
              <a:rPr lang="en-US" smtClean="0"/>
              <a:t>Click to edit Master title style</a:t>
            </a:r>
            <a:endParaRPr lang="en-US"/>
          </a:p>
        </p:txBody>
      </p:sp>
      <p:sp>
        <p:nvSpPr>
          <p:cNvPr id="3" name="Text Placeholder 2"/>
          <p:cNvSpPr>
            <a:spLocks noGrp="1"/>
          </p:cNvSpPr>
          <p:nvPr>
            <p:ph type="body" idx="1"/>
          </p:nvPr>
        </p:nvSpPr>
        <p:spPr>
          <a:xfrm>
            <a:off x="962960" y="2907387"/>
            <a:ext cx="10361851" cy="1500534"/>
          </a:xfrm>
        </p:spPr>
        <p:txBody>
          <a:bodyPr anchor="b"/>
          <a:lstStyle>
            <a:lvl1pPr marL="0" indent="0">
              <a:buNone/>
              <a:defRPr sz="2700">
                <a:solidFill>
                  <a:schemeClr val="tx1">
                    <a:tint val="75000"/>
                  </a:schemeClr>
                </a:solidFill>
              </a:defRPr>
            </a:lvl1pPr>
            <a:lvl2pPr marL="609600" indent="0">
              <a:buNone/>
              <a:defRPr sz="2400">
                <a:solidFill>
                  <a:schemeClr val="tx1">
                    <a:tint val="75000"/>
                  </a:schemeClr>
                </a:solidFill>
              </a:defRPr>
            </a:lvl2pPr>
            <a:lvl3pPr marL="1219200" indent="0">
              <a:buNone/>
              <a:defRPr sz="2200">
                <a:solidFill>
                  <a:schemeClr val="tx1">
                    <a:tint val="75000"/>
                  </a:schemeClr>
                </a:solidFill>
              </a:defRPr>
            </a:lvl3pPr>
            <a:lvl4pPr marL="1828800" indent="0">
              <a:buNone/>
              <a:defRPr sz="1900">
                <a:solidFill>
                  <a:schemeClr val="tx1">
                    <a:tint val="75000"/>
                  </a:schemeClr>
                </a:solidFill>
              </a:defRPr>
            </a:lvl4pPr>
            <a:lvl5pPr marL="2438400" indent="0">
              <a:buNone/>
              <a:defRPr sz="1900">
                <a:solidFill>
                  <a:schemeClr val="tx1">
                    <a:tint val="75000"/>
                  </a:schemeClr>
                </a:solidFill>
              </a:defRPr>
            </a:lvl5pPr>
            <a:lvl6pPr marL="3048000" indent="0">
              <a:buNone/>
              <a:defRPr sz="1900">
                <a:solidFill>
                  <a:schemeClr val="tx1">
                    <a:tint val="75000"/>
                  </a:schemeClr>
                </a:solidFill>
              </a:defRPr>
            </a:lvl6pPr>
            <a:lvl7pPr marL="3657600" indent="0">
              <a:buNone/>
              <a:defRPr sz="1900">
                <a:solidFill>
                  <a:schemeClr val="tx1">
                    <a:tint val="75000"/>
                  </a:schemeClr>
                </a:solidFill>
              </a:defRPr>
            </a:lvl7pPr>
            <a:lvl8pPr marL="4267200" indent="0">
              <a:buNone/>
              <a:defRPr sz="1900">
                <a:solidFill>
                  <a:schemeClr val="tx1">
                    <a:tint val="75000"/>
                  </a:schemeClr>
                </a:solidFill>
              </a:defRPr>
            </a:lvl8pPr>
            <a:lvl9pPr marL="4876800" indent="0">
              <a:buNone/>
              <a:defRPr sz="19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pPr>
              <a:defRPr/>
            </a:pPr>
            <a:fld id="{814779EE-1E16-4CC5-A459-C716090F6017}"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522"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6794"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pPr>
              <a:defRPr/>
            </a:pPr>
            <a:fld id="{A3311C9F-D64E-4824-A709-CF61DE4E0BDD}" type="datetime1">
              <a:rPr lang="en-US" altLang="zh-CN" smtClean="0">
                <a:solidFill>
                  <a:prstClr val="black">
                    <a:tint val="75000"/>
                  </a:prstClr>
                </a:solidFill>
              </a:rPr>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091" y="1826048"/>
            <a:ext cx="5180926" cy="4352346"/>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1396" y="1826048"/>
            <a:ext cx="5180926" cy="4352346"/>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522" y="1535469"/>
            <a:ext cx="5386216" cy="639911"/>
          </a:xfrm>
        </p:spPr>
        <p:txBody>
          <a:bodyPr anchor="b"/>
          <a:lstStyle>
            <a:lvl1pPr marL="0" indent="0">
              <a:buNone/>
              <a:defRPr sz="3200" b="1"/>
            </a:lvl1pPr>
            <a:lvl2pPr marL="609600" indent="0">
              <a:buNone/>
              <a:defRPr sz="2700" b="1"/>
            </a:lvl2pPr>
            <a:lvl3pPr marL="1219200" indent="0">
              <a:buNone/>
              <a:defRPr sz="2400" b="1"/>
            </a:lvl3pPr>
            <a:lvl4pPr marL="1828800" indent="0">
              <a:buNone/>
              <a:defRPr sz="2200" b="1"/>
            </a:lvl4pPr>
            <a:lvl5pPr marL="2438400" indent="0">
              <a:buNone/>
              <a:defRPr sz="2200" b="1"/>
            </a:lvl5pPr>
            <a:lvl6pPr marL="3048000" indent="0">
              <a:buNone/>
              <a:defRPr sz="2200" b="1"/>
            </a:lvl6pPr>
            <a:lvl7pPr marL="3657600" indent="0">
              <a:buNone/>
              <a:defRPr sz="2200" b="1"/>
            </a:lvl7pPr>
            <a:lvl8pPr marL="4267200" indent="0">
              <a:buNone/>
              <a:defRPr sz="2200" b="1"/>
            </a:lvl8pPr>
            <a:lvl9pPr marL="4876800" indent="0">
              <a:buNone/>
              <a:defRPr sz="2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09522" y="2175380"/>
            <a:ext cx="5386216"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92567" y="1535469"/>
            <a:ext cx="5388332" cy="639911"/>
          </a:xfrm>
        </p:spPr>
        <p:txBody>
          <a:bodyPr anchor="b"/>
          <a:lstStyle>
            <a:lvl1pPr marL="0" indent="0">
              <a:buNone/>
              <a:defRPr sz="3200" b="1"/>
            </a:lvl1pPr>
            <a:lvl2pPr marL="609600" indent="0">
              <a:buNone/>
              <a:defRPr sz="2700" b="1"/>
            </a:lvl2pPr>
            <a:lvl3pPr marL="1219200" indent="0">
              <a:buNone/>
              <a:defRPr sz="2400" b="1"/>
            </a:lvl3pPr>
            <a:lvl4pPr marL="1828800" indent="0">
              <a:buNone/>
              <a:defRPr sz="2200" b="1"/>
            </a:lvl4pPr>
            <a:lvl5pPr marL="2438400" indent="0">
              <a:buNone/>
              <a:defRPr sz="2200" b="1"/>
            </a:lvl5pPr>
            <a:lvl6pPr marL="3048000" indent="0">
              <a:buNone/>
              <a:defRPr sz="2200" b="1"/>
            </a:lvl6pPr>
            <a:lvl7pPr marL="3657600" indent="0">
              <a:buNone/>
              <a:defRPr sz="2200" b="1"/>
            </a:lvl7pPr>
            <a:lvl8pPr marL="4267200" indent="0">
              <a:buNone/>
              <a:defRPr sz="2200" b="1"/>
            </a:lvl8pPr>
            <a:lvl9pPr marL="4876800" indent="0">
              <a:buNone/>
              <a:defRPr sz="2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92567" y="2175380"/>
            <a:ext cx="5388332"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pPr>
              <a:defRPr/>
            </a:pPr>
            <a:fld id="{0A4318BD-B3C6-4D4B-B871-C29490A2E55A}" type="datetime1">
              <a:rPr lang="en-US" altLang="zh-CN" smtClean="0">
                <a:solidFill>
                  <a:prstClr val="black">
                    <a:tint val="75000"/>
                  </a:prstClr>
                </a:solidFill>
              </a:rPr>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fld id="{E14CAFC4-799C-4CDE-B92B-8C262F06CF3E}" type="datetime1">
              <a:rPr lang="en-US" altLang="zh-CN" smtClean="0">
                <a:solidFill>
                  <a:prstClr val="black">
                    <a:tint val="75000"/>
                  </a:prstClr>
                </a:solidFill>
              </a:rPr>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圆角矩形 4"/>
          <p:cNvSpPr/>
          <p:nvPr userDrawn="1"/>
        </p:nvSpPr>
        <p:spPr>
          <a:xfrm>
            <a:off x="1139485" y="1031497"/>
            <a:ext cx="9911444" cy="42900"/>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6" name="圆角矩形 5"/>
          <p:cNvSpPr/>
          <p:nvPr userDrawn="1"/>
        </p:nvSpPr>
        <p:spPr>
          <a:xfrm>
            <a:off x="5899289" y="6453393"/>
            <a:ext cx="391838" cy="22015"/>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7" name="日期占位符 6"/>
          <p:cNvSpPr>
            <a:spLocks noGrp="1"/>
          </p:cNvSpPr>
          <p:nvPr>
            <p:ph type="dt" sz="half" idx="10"/>
          </p:nvPr>
        </p:nvSpPr>
        <p:spPr/>
        <p:txBody>
          <a:bodyPr/>
          <a:lstStyle/>
          <a:p>
            <a:pPr>
              <a:defRPr/>
            </a:pPr>
            <a:fld id="{3E729073-8FFE-4F18-B513-07581FC6638E}" type="datetime1">
              <a:rPr lang="en-US" altLang="zh-CN" smtClean="0">
                <a:solidFill>
                  <a:prstClr val="black">
                    <a:tint val="75000"/>
                  </a:prstClr>
                </a:solidFill>
              </a:rPr>
            </a:fld>
            <a:endParaRPr lang="en-US" dirty="0">
              <a:solidFill>
                <a:prstClr val="black">
                  <a:tint val="75000"/>
                </a:prstClr>
              </a:solidFill>
            </a:endParaRPr>
          </a:p>
        </p:txBody>
      </p:sp>
      <p:sp>
        <p:nvSpPr>
          <p:cNvPr id="9" name="灯片编号占位符 8"/>
          <p:cNvSpPr>
            <a:spLocks noGrp="1"/>
          </p:cNvSpPr>
          <p:nvPr>
            <p:ph type="sldNum" sz="quarter" idx="12"/>
          </p:nvPr>
        </p:nvSpPr>
        <p:spPr>
          <a:xfrm>
            <a:off x="4672992" y="6397708"/>
            <a:ext cx="2844430" cy="365210"/>
          </a:xfrm>
        </p:spPr>
        <p:txBody>
          <a:bodyPr/>
          <a:lstStyle>
            <a:lvl1pPr algn="ctr">
              <a:defRPr>
                <a:latin typeface="ITC Avant Garde Std Bk" panose="020B0502020202020204" pitchFamily="34" charset="0"/>
              </a:defRPr>
            </a:lvl1p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4" y="273113"/>
            <a:ext cx="4010562" cy="1162320"/>
          </a:xfrm>
        </p:spPr>
        <p:txBody>
          <a:bodyPr anchor="b"/>
          <a:lstStyle>
            <a:lvl1pPr algn="l">
              <a:defRPr sz="2700" b="1"/>
            </a:lvl1pPr>
          </a:lstStyle>
          <a:p>
            <a:r>
              <a:rPr lang="en-US" smtClean="0"/>
              <a:t>Click to edit Master title style</a:t>
            </a:r>
            <a:endParaRPr lang="en-US"/>
          </a:p>
        </p:txBody>
      </p:sp>
      <p:sp>
        <p:nvSpPr>
          <p:cNvPr id="3" name="Content Placeholder 2"/>
          <p:cNvSpPr>
            <a:spLocks noGrp="1"/>
          </p:cNvSpPr>
          <p:nvPr>
            <p:ph idx="1"/>
          </p:nvPr>
        </p:nvSpPr>
        <p:spPr>
          <a:xfrm>
            <a:off x="4766113" y="273117"/>
            <a:ext cx="6814780" cy="5854468"/>
          </a:xfrm>
        </p:spPr>
        <p:txBody>
          <a:bodyPr/>
          <a:lstStyle>
            <a:lvl1pPr>
              <a:defRPr sz="4300"/>
            </a:lvl1pPr>
            <a:lvl2pPr>
              <a:defRPr sz="38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609524" y="1435437"/>
            <a:ext cx="4010562" cy="4692149"/>
          </a:xfrm>
        </p:spPr>
        <p:txBody>
          <a:bodyPr/>
          <a:lstStyle>
            <a:lvl1pPr marL="0" indent="0">
              <a:buNone/>
              <a:defRPr sz="1900"/>
            </a:lvl1pPr>
            <a:lvl2pPr marL="609600" indent="0">
              <a:buNone/>
              <a:defRPr sz="1600"/>
            </a:lvl2pPr>
            <a:lvl3pPr marL="1219200" indent="0">
              <a:buNone/>
              <a:defRPr sz="1400"/>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pPr>
              <a:defRPr/>
            </a:pPr>
            <a:fld id="{43C7FCF6-76BD-4495-B08F-4C059D2BA31F}" type="datetime1">
              <a:rPr lang="en-US" altLang="zh-CN" smtClean="0">
                <a:solidFill>
                  <a:prstClr val="black">
                    <a:tint val="75000"/>
                  </a:prstClr>
                </a:solidFill>
              </a:rPr>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1714"/>
            <a:ext cx="7314248" cy="566870"/>
          </a:xfrm>
        </p:spPr>
        <p:txBody>
          <a:bodyPr anchor="b"/>
          <a:lstStyle>
            <a:lvl1pPr algn="l">
              <a:defRPr sz="2700" b="1"/>
            </a:lvl1pPr>
          </a:lstStyle>
          <a:p>
            <a:r>
              <a:rPr lang="en-US" smtClean="0"/>
              <a:t>Click to edit Master title style</a:t>
            </a:r>
            <a:endParaRPr lang="en-US"/>
          </a:p>
        </p:txBody>
      </p:sp>
      <p:sp>
        <p:nvSpPr>
          <p:cNvPr id="3" name="Picture Placeholder 2"/>
          <p:cNvSpPr>
            <a:spLocks noGrp="1"/>
          </p:cNvSpPr>
          <p:nvPr>
            <p:ph type="pic" idx="1"/>
          </p:nvPr>
        </p:nvSpPr>
        <p:spPr>
          <a:xfrm>
            <a:off x="2389406" y="612918"/>
            <a:ext cx="7314248" cy="4115753"/>
          </a:xfrm>
        </p:spPr>
        <p:txBody>
          <a:bodyPr/>
          <a:lstStyle>
            <a:lvl1pPr marL="0" indent="0">
              <a:buNone/>
              <a:defRPr sz="4300"/>
            </a:lvl1pPr>
            <a:lvl2pPr marL="609600" indent="0">
              <a:buNone/>
              <a:defRPr sz="3800"/>
            </a:lvl2pPr>
            <a:lvl3pPr marL="1219200" indent="0">
              <a:buNone/>
              <a:defRPr sz="3200"/>
            </a:lvl3pPr>
            <a:lvl4pPr marL="1828800" indent="0">
              <a:buNone/>
              <a:defRPr sz="2700"/>
            </a:lvl4pPr>
            <a:lvl5pPr marL="2438400" indent="0">
              <a:buNone/>
              <a:defRPr sz="2700"/>
            </a:lvl5pPr>
            <a:lvl6pPr marL="3048000" indent="0">
              <a:buNone/>
              <a:defRPr sz="2700"/>
            </a:lvl6pPr>
            <a:lvl7pPr marL="3657600" indent="0">
              <a:buNone/>
              <a:defRPr sz="2700"/>
            </a:lvl7pPr>
            <a:lvl8pPr marL="4267200" indent="0">
              <a:buNone/>
              <a:defRPr sz="2700"/>
            </a:lvl8pPr>
            <a:lvl9pPr marL="4876800" indent="0">
              <a:buNone/>
              <a:defRPr sz="2700"/>
            </a:lvl9pPr>
          </a:lstStyle>
          <a:p>
            <a:endParaRPr lang="en-US" dirty="0"/>
          </a:p>
        </p:txBody>
      </p:sp>
      <p:sp>
        <p:nvSpPr>
          <p:cNvPr id="4" name="Text Placeholder 3"/>
          <p:cNvSpPr>
            <a:spLocks noGrp="1"/>
          </p:cNvSpPr>
          <p:nvPr>
            <p:ph type="body" sz="half" idx="2"/>
          </p:nvPr>
        </p:nvSpPr>
        <p:spPr>
          <a:xfrm>
            <a:off x="2389406" y="5368584"/>
            <a:ext cx="7314248" cy="805049"/>
          </a:xfrm>
        </p:spPr>
        <p:txBody>
          <a:bodyPr/>
          <a:lstStyle>
            <a:lvl1pPr marL="0" indent="0">
              <a:buNone/>
              <a:defRPr sz="1900"/>
            </a:lvl1pPr>
            <a:lvl2pPr marL="609600" indent="0">
              <a:buNone/>
              <a:defRPr sz="1600"/>
            </a:lvl2pPr>
            <a:lvl3pPr marL="1219200" indent="0">
              <a:buNone/>
              <a:defRPr sz="1400"/>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pPr>
              <a:defRPr/>
            </a:pPr>
            <a:fld id="{E257577C-F53D-4BB9-9408-EB84DEB3CD80}" type="datetime1">
              <a:rPr lang="en-US" altLang="zh-CN" smtClean="0">
                <a:solidFill>
                  <a:prstClr val="black">
                    <a:tint val="75000"/>
                  </a:prstClr>
                </a:solidFill>
              </a:rPr>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77D58058-BD14-4845-947D-4A9B79A00D09}"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50" y="274704"/>
            <a:ext cx="2742843" cy="58528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522" y="274704"/>
            <a:ext cx="8025355" cy="585288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18ECB469-C949-4E3F-B0CB-0C15DA7B7F92}"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680" y="365211"/>
            <a:ext cx="10514231" cy="1325870"/>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679" y="1681553"/>
            <a:ext cx="5157116"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839679" y="2505656"/>
            <a:ext cx="5157116" cy="3685441"/>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1398" y="1681553"/>
            <a:ext cx="5182513"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6171398" y="2505656"/>
            <a:ext cx="5182513" cy="3685441"/>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7"/>
            <a:ext cx="3931725" cy="1600571"/>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2514" y="987654"/>
            <a:ext cx="6171397" cy="487475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679" y="2057877"/>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7"/>
            <a:ext cx="3931725" cy="1600571"/>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2514" y="987654"/>
            <a:ext cx="6171397" cy="48747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679" y="2057877"/>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44.xml"/><Relationship Id="rId8" Type="http://schemas.openxmlformats.org/officeDocument/2006/relationships/slideLayout" Target="../slideLayouts/slideLayout43.xml"/><Relationship Id="rId7" Type="http://schemas.openxmlformats.org/officeDocument/2006/relationships/slideLayout" Target="../slideLayouts/slideLayout42.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 Id="rId3" Type="http://schemas.openxmlformats.org/officeDocument/2006/relationships/slideLayout" Target="../slideLayouts/slideLayout38.xml"/><Relationship Id="rId2" Type="http://schemas.openxmlformats.org/officeDocument/2006/relationships/slideLayout" Target="../slideLayouts/slideLayout37.xml"/><Relationship Id="rId14" Type="http://schemas.openxmlformats.org/officeDocument/2006/relationships/theme" Target="../theme/theme10.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 Type="http://schemas.openxmlformats.org/officeDocument/2006/relationships/slideLayout" Target="../slideLayouts/slideLayout36.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image" Target="../media/image1.png"/><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5" Type="http://schemas.openxmlformats.org/officeDocument/2006/relationships/theme" Target="../theme/theme3.xml"/><Relationship Id="rId4" Type="http://schemas.openxmlformats.org/officeDocument/2006/relationships/image" Target="../media/image1.png"/><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5" Type="http://schemas.openxmlformats.org/officeDocument/2006/relationships/theme" Target="../theme/theme4.xml"/><Relationship Id="rId4" Type="http://schemas.openxmlformats.org/officeDocument/2006/relationships/image" Target="../media/image1.png"/><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_rels/slideMaster5.xml.rels><?xml version="1.0" encoding="UTF-8" standalone="yes"?>
<Relationships xmlns="http://schemas.openxmlformats.org/package/2006/relationships"><Relationship Id="rId5" Type="http://schemas.openxmlformats.org/officeDocument/2006/relationships/theme" Target="../theme/theme5.xml"/><Relationship Id="rId4" Type="http://schemas.openxmlformats.org/officeDocument/2006/relationships/image" Target="../media/image1.png"/><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_rels/slideMaster6.xml.rels><?xml version="1.0" encoding="UTF-8" standalone="yes"?>
<Relationships xmlns="http://schemas.openxmlformats.org/package/2006/relationships"><Relationship Id="rId5" Type="http://schemas.openxmlformats.org/officeDocument/2006/relationships/theme" Target="../theme/theme6.xml"/><Relationship Id="rId4" Type="http://schemas.openxmlformats.org/officeDocument/2006/relationships/image" Target="../media/image1.png"/><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_rels/slideMaster7.xml.rels><?xml version="1.0" encoding="UTF-8" standalone="yes"?>
<Relationships xmlns="http://schemas.openxmlformats.org/package/2006/relationships"><Relationship Id="rId5" Type="http://schemas.openxmlformats.org/officeDocument/2006/relationships/theme" Target="../theme/theme7.xml"/><Relationship Id="rId4" Type="http://schemas.openxmlformats.org/officeDocument/2006/relationships/image" Target="../media/image1.png"/><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8.xml.rels><?xml version="1.0" encoding="UTF-8" standalone="yes"?>
<Relationships xmlns="http://schemas.openxmlformats.org/package/2006/relationships"><Relationship Id="rId5" Type="http://schemas.openxmlformats.org/officeDocument/2006/relationships/theme" Target="../theme/theme8.xml"/><Relationship Id="rId4" Type="http://schemas.openxmlformats.org/officeDocument/2006/relationships/image" Target="../media/image1.png"/><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_rels/slideMaster9.xml.rels><?xml version="1.0" encoding="UTF-8" standalone="yes"?>
<Relationships xmlns="http://schemas.openxmlformats.org/package/2006/relationships"><Relationship Id="rId5" Type="http://schemas.openxmlformats.org/officeDocument/2006/relationships/theme" Target="../theme/theme9.xml"/><Relationship Id="rId4" Type="http://schemas.openxmlformats.org/officeDocument/2006/relationships/image" Target="../media/image1.png"/><Relationship Id="rId3" Type="http://schemas.openxmlformats.org/officeDocument/2006/relationships/slideLayout" Target="../slideLayouts/slideLayout35.xml"/><Relationship Id="rId2" Type="http://schemas.openxmlformats.org/officeDocument/2006/relationships/slideLayout" Target="../slideLayouts/slideLayout34.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bg1">
                <a:lumMod val="95000"/>
              </a:schemeClr>
            </a:gs>
            <a:gs pos="0">
              <a:schemeClr val="bg1">
                <a:lumMod val="95000"/>
              </a:schemeClr>
            </a:gs>
          </a:gsLst>
          <a:lin ang="5400000" scaled="0"/>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2" y="365211"/>
            <a:ext cx="10514231" cy="1325870"/>
          </a:xfrm>
          <a:prstGeom prst="rect">
            <a:avLst/>
          </a:prstGeom>
        </p:spPr>
        <p:txBody>
          <a:bodyPr vert="horz" lIns="91436" tIns="45718" rIns="91436" bIns="45718"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092" y="1826048"/>
            <a:ext cx="10514231" cy="4352346"/>
          </a:xfrm>
          <a:prstGeom prst="rect">
            <a:avLst/>
          </a:prstGeom>
        </p:spPr>
        <p:txBody>
          <a:bodyPr vert="horz" lIns="91436" tIns="45718" rIns="91436" bIns="45718"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092" y="6357823"/>
            <a:ext cx="2742843" cy="365210"/>
          </a:xfrm>
          <a:prstGeom prst="rect">
            <a:avLst/>
          </a:prstGeom>
        </p:spPr>
        <p:txBody>
          <a:bodyPr vert="horz" lIns="91436" tIns="45718" rIns="91436" bIns="45718" rtlCol="0" anchor="ctr"/>
          <a:lstStyle>
            <a:lvl1pPr algn="l">
              <a:defRPr sz="1200">
                <a:solidFill>
                  <a:schemeClr val="tx1">
                    <a:tint val="75000"/>
                  </a:schemeClr>
                </a:solidFill>
              </a:defRPr>
            </a:lvl1pPr>
          </a:lstStyle>
          <a:p>
            <a:fld id="{4C4388EF-52D1-4258-9BE5-BCD010C7D4DE}" type="datetimeFigureOut">
              <a:rPr lang="zh-CN" altLang="en-US" smtClean="0"/>
            </a:fld>
            <a:endParaRPr lang="zh-CN" altLang="en-US"/>
          </a:p>
        </p:txBody>
      </p:sp>
      <p:sp>
        <p:nvSpPr>
          <p:cNvPr id="5" name="页脚占位符 4"/>
          <p:cNvSpPr>
            <a:spLocks noGrp="1"/>
          </p:cNvSpPr>
          <p:nvPr>
            <p:ph type="ftr" sz="quarter" idx="3"/>
          </p:nvPr>
        </p:nvSpPr>
        <p:spPr>
          <a:xfrm>
            <a:off x="4038075" y="6357823"/>
            <a:ext cx="4114264" cy="365210"/>
          </a:xfrm>
          <a:prstGeom prst="rect">
            <a:avLst/>
          </a:prstGeom>
        </p:spPr>
        <p:txBody>
          <a:bodyPr vert="horz" lIns="91436" tIns="45718" rIns="91436" bIns="45718"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09480" y="6357823"/>
            <a:ext cx="2742843" cy="365210"/>
          </a:xfrm>
          <a:prstGeom prst="rect">
            <a:avLst/>
          </a:prstGeom>
        </p:spPr>
        <p:txBody>
          <a:bodyPr vert="horz" lIns="91436" tIns="45718" rIns="91436" bIns="45718" rtlCol="0" anchor="ctr"/>
          <a:lstStyle>
            <a:lvl1pPr algn="r">
              <a:defRPr sz="1200">
                <a:solidFill>
                  <a:schemeClr val="tx1">
                    <a:tint val="75000"/>
                  </a:schemeClr>
                </a:solidFill>
              </a:defRPr>
            </a:lvl1pPr>
          </a:lstStyle>
          <a:p>
            <a:fld id="{3D3EE65E-57D2-4566-898C-4F2076833F8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bg1">
                <a:lumMod val="95000"/>
              </a:schemeClr>
            </a:gs>
            <a:gs pos="0">
              <a:schemeClr val="bg1">
                <a:lumMod val="95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703"/>
            <a:ext cx="10971372" cy="1143265"/>
          </a:xfrm>
          <a:prstGeom prst="rect">
            <a:avLst/>
          </a:prstGeom>
        </p:spPr>
        <p:txBody>
          <a:bodyPr vert="horz" lIns="91436" tIns="45718" rIns="91436" bIns="45718"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521" y="1600572"/>
            <a:ext cx="10971372" cy="4527011"/>
          </a:xfrm>
          <a:prstGeom prst="rect">
            <a:avLst/>
          </a:prstGeom>
        </p:spPr>
        <p:txBody>
          <a:bodyPr vert="horz" lIns="91436" tIns="45718" rIns="91436" bIns="45718"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609521" y="6357825"/>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9196EC2F-0988-4314-AD4B-24FF16D7B45E}"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57825"/>
            <a:ext cx="3860297" cy="365210"/>
          </a:xfrm>
          <a:prstGeom prst="rect">
            <a:avLst/>
          </a:prstGeom>
        </p:spPr>
        <p:txBody>
          <a:bodyPr vert="horz" lIns="91436" tIns="45718" rIns="91436" bIns="45718" rtlCol="0" anchor="ctr"/>
          <a:lstStyle>
            <a:lvl1pPr algn="ctr">
              <a:defRPr sz="1600">
                <a:solidFill>
                  <a:schemeClr val="tx1">
                    <a:tint val="75000"/>
                  </a:schemeClr>
                </a:solidFill>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6463" y="6357825"/>
            <a:ext cx="2844430" cy="365210"/>
          </a:xfrm>
          <a:prstGeom prst="rect">
            <a:avLst/>
          </a:prstGeom>
        </p:spPr>
        <p:txBody>
          <a:bodyPr vert="horz" lIns="91436" tIns="45718" rIns="91436" bIns="45718" rtlCol="0" anchor="ctr"/>
          <a:lstStyle>
            <a:lvl1pPr algn="r">
              <a:defRPr sz="1600">
                <a:solidFill>
                  <a:schemeClr val="tx1">
                    <a:tint val="75000"/>
                  </a:schemeClr>
                </a:solidFill>
              </a:defRPr>
            </a:lvl1p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Lst>
  <p:timing>
    <p:tnLst>
      <p:par>
        <p:cTn id="1" dur="indefinite" restart="never" nodeType="tmRoot"/>
      </p:par>
    </p:tnLst>
  </p:timing>
  <p:hf hdr="0" ftr="0" dt="0"/>
  <p:txStyles>
    <p:titleStyle>
      <a:lvl1pPr algn="ctr" defTabSz="1218565" rtl="0" eaLnBrk="1" latinLnBrk="0" hangingPunct="1">
        <a:spcBef>
          <a:spcPct val="0"/>
        </a:spcBef>
        <a:buNone/>
        <a:defRPr sz="5900"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800"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00000">
              <a:schemeClr val="bg1">
                <a:lumMod val="95000"/>
              </a:schemeClr>
            </a:gs>
            <a:gs pos="0">
              <a:schemeClr val="bg1">
                <a:lumMod val="95000"/>
              </a:schemeClr>
            </a:gs>
          </a:gsLst>
          <a:lin ang="5400000" scaled="0"/>
          <a:tileRect/>
        </a:gra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smtClean="0">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iming>
    <p:tnLst>
      <p:par>
        <p:cTn id="1" dur="indefinite" restart="never" nodeType="tmRoot"/>
      </p:par>
    </p:tnLst>
  </p:timing>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00000">
              <a:schemeClr val="bg1">
                <a:lumMod val="95000"/>
              </a:schemeClr>
            </a:gs>
            <a:gs pos="0">
              <a:schemeClr val="bg1">
                <a:lumMod val="95000"/>
              </a:schemeClr>
            </a:gs>
          </a:gsLst>
          <a:lin ang="5400000" scaled="0"/>
          <a:tileRect/>
        </a:gra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smtClean="0">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timing>
    <p:tnLst>
      <p:par>
        <p:cTn id="1" dur="indefinite" restart="never" nodeType="tmRoot"/>
      </p:par>
    </p:tnLst>
  </p:timing>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00000">
              <a:schemeClr val="bg1">
                <a:lumMod val="95000"/>
              </a:schemeClr>
            </a:gs>
            <a:gs pos="0">
              <a:schemeClr val="bg1">
                <a:lumMod val="95000"/>
              </a:schemeClr>
            </a:gs>
          </a:gsLst>
          <a:lin ang="5400000" scaled="0"/>
          <a:tileRect/>
        </a:gra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smtClean="0">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Lst>
  <p:timing>
    <p:tnLst>
      <p:par>
        <p:cTn id="1" dur="indefinite" restart="never" nodeType="tmRoot"/>
      </p:par>
    </p:tnLst>
  </p:timing>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00000">
              <a:schemeClr val="bg1">
                <a:lumMod val="95000"/>
              </a:schemeClr>
            </a:gs>
            <a:gs pos="0">
              <a:schemeClr val="bg1">
                <a:lumMod val="95000"/>
              </a:schemeClr>
            </a:gs>
          </a:gsLst>
          <a:lin ang="5400000" scaled="0"/>
          <a:tileRect/>
        </a:gra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smtClean="0">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Lst>
  <p:timing>
    <p:tnLst>
      <p:par>
        <p:cTn id="1" dur="indefinite" restart="never" nodeType="tmRoot"/>
      </p:par>
    </p:tnLst>
  </p:timing>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00000">
              <a:schemeClr val="bg1">
                <a:lumMod val="95000"/>
              </a:schemeClr>
            </a:gs>
            <a:gs pos="0">
              <a:schemeClr val="bg1">
                <a:lumMod val="95000"/>
              </a:schemeClr>
            </a:gs>
          </a:gsLst>
          <a:lin ang="5400000" scaled="0"/>
          <a:tileRect/>
        </a:gra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smtClean="0">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Lst>
  <p:timing>
    <p:tnLst>
      <p:par>
        <p:cTn id="1" dur="indefinite" restart="never" nodeType="tmRoot"/>
      </p:par>
    </p:tnLst>
  </p:timing>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00000">
              <a:schemeClr val="bg1">
                <a:lumMod val="95000"/>
              </a:schemeClr>
            </a:gs>
            <a:gs pos="0">
              <a:schemeClr val="bg1">
                <a:lumMod val="95000"/>
              </a:schemeClr>
            </a:gs>
          </a:gsLst>
          <a:lin ang="5400000" scaled="0"/>
          <a:tileRect/>
        </a:gra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smtClean="0">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Lst>
  <p:timing>
    <p:tnLst>
      <p:par>
        <p:cTn id="1" dur="indefinite" restart="never" nodeType="tmRoot"/>
      </p:par>
    </p:tnLst>
  </p:timing>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00000">
              <a:schemeClr val="bg1">
                <a:lumMod val="95000"/>
              </a:schemeClr>
            </a:gs>
            <a:gs pos="0">
              <a:schemeClr val="bg1">
                <a:lumMod val="95000"/>
              </a:schemeClr>
            </a:gs>
          </a:gsLst>
          <a:lin ang="5400000" scaled="0"/>
          <a:tileRect/>
        </a:gra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smtClean="0">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timing>
    <p:tnLst>
      <p:par>
        <p:cTn id="1" dur="indefinite" restart="never" nodeType="tmRoot"/>
      </p:par>
    </p:tnLst>
  </p:timing>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00000">
              <a:schemeClr val="bg1">
                <a:lumMod val="95000"/>
              </a:schemeClr>
            </a:gs>
            <a:gs pos="0">
              <a:schemeClr val="bg1">
                <a:lumMod val="95000"/>
              </a:schemeClr>
            </a:gs>
          </a:gsLst>
          <a:lin ang="5400000" scaled="0"/>
          <a:tileRect/>
        </a:gra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smtClean="0">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Lst>
  <p:timing>
    <p:tnLst>
      <p:par>
        <p:cTn id="1" dur="indefinite" restart="never" nodeType="tmRoot"/>
      </p:par>
    </p:tnLst>
  </p:timing>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43.xml"/><Relationship Id="rId3" Type="http://schemas.openxmlformats.org/officeDocument/2006/relationships/image" Target="../media/image4.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image" Target="../media/image10.jpeg"/><Relationship Id="rId1" Type="http://schemas.openxmlformats.org/officeDocument/2006/relationships/image" Target="../media/image9.jpeg"/></Relationships>
</file>

<file path=ppt/slides/_rels/slide17.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2" Type="http://schemas.openxmlformats.org/officeDocument/2006/relationships/slideLayout" Target="../slideLayouts/slideLayout43.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microsoft.com/office/2007/relationships/hdphoto" Target="../media/hdphoto2.wdp"/><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9" Type="http://schemas.openxmlformats.org/officeDocument/2006/relationships/diagramColors" Target="../diagrams/colors2.xml"/><Relationship Id="rId8" Type="http://schemas.openxmlformats.org/officeDocument/2006/relationships/diagramQuickStyle" Target="../diagrams/quickStyle2.xml"/><Relationship Id="rId7" Type="http://schemas.openxmlformats.org/officeDocument/2006/relationships/diagramLayout" Target="../diagrams/layout2.xml"/><Relationship Id="rId6" Type="http://schemas.openxmlformats.org/officeDocument/2006/relationships/diagramData" Target="../diagrams/data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6" Type="http://schemas.openxmlformats.org/officeDocument/2006/relationships/slideLayout" Target="../slideLayouts/slideLayout43.xml"/><Relationship Id="rId15" Type="http://schemas.microsoft.com/office/2007/relationships/diagramDrawing" Target="../diagrams/drawing3.xml"/><Relationship Id="rId14" Type="http://schemas.openxmlformats.org/officeDocument/2006/relationships/diagramColors" Target="../diagrams/colors3.xml"/><Relationship Id="rId13" Type="http://schemas.openxmlformats.org/officeDocument/2006/relationships/diagramQuickStyle" Target="../diagrams/quickStyle3.xml"/><Relationship Id="rId12" Type="http://schemas.openxmlformats.org/officeDocument/2006/relationships/diagramLayout" Target="../diagrams/layout3.xml"/><Relationship Id="rId11" Type="http://schemas.openxmlformats.org/officeDocument/2006/relationships/diagramData" Target="../diagrams/data3.xml"/><Relationship Id="rId10" Type="http://schemas.microsoft.com/office/2007/relationships/diagramDrawing" Target="../diagrams/drawing2.xml"/><Relationship Id="rId1" Type="http://schemas.openxmlformats.org/officeDocument/2006/relationships/diagramData" Target="../diagrams/data1.xml"/></Relationships>
</file>

<file path=ppt/slides/_rels/slide23.xml.rels><?xml version="1.0" encoding="UTF-8" standalone="yes"?>
<Relationships xmlns="http://schemas.openxmlformats.org/package/2006/relationships"><Relationship Id="rId9" Type="http://schemas.openxmlformats.org/officeDocument/2006/relationships/tags" Target="../tags/tag30.xml"/><Relationship Id="rId8" Type="http://schemas.openxmlformats.org/officeDocument/2006/relationships/tags" Target="../tags/tag29.xml"/><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tags" Target="../tags/tag24.xml"/><Relationship Id="rId25" Type="http://schemas.openxmlformats.org/officeDocument/2006/relationships/slideLayout" Target="../slideLayouts/slideLayout43.xml"/><Relationship Id="rId24" Type="http://schemas.openxmlformats.org/officeDocument/2006/relationships/tags" Target="../tags/tag45.xml"/><Relationship Id="rId23" Type="http://schemas.openxmlformats.org/officeDocument/2006/relationships/tags" Target="../tags/tag44.xml"/><Relationship Id="rId22" Type="http://schemas.openxmlformats.org/officeDocument/2006/relationships/tags" Target="../tags/tag43.xml"/><Relationship Id="rId21" Type="http://schemas.openxmlformats.org/officeDocument/2006/relationships/tags" Target="../tags/tag42.xml"/><Relationship Id="rId20" Type="http://schemas.openxmlformats.org/officeDocument/2006/relationships/tags" Target="../tags/tag41.xml"/><Relationship Id="rId2" Type="http://schemas.openxmlformats.org/officeDocument/2006/relationships/tags" Target="../tags/tag23.xml"/><Relationship Id="rId19" Type="http://schemas.openxmlformats.org/officeDocument/2006/relationships/tags" Target="../tags/tag40.xml"/><Relationship Id="rId18" Type="http://schemas.openxmlformats.org/officeDocument/2006/relationships/tags" Target="../tags/tag39.xml"/><Relationship Id="rId17" Type="http://schemas.openxmlformats.org/officeDocument/2006/relationships/tags" Target="../tags/tag38.xml"/><Relationship Id="rId16" Type="http://schemas.openxmlformats.org/officeDocument/2006/relationships/tags" Target="../tags/tag37.xml"/><Relationship Id="rId15" Type="http://schemas.openxmlformats.org/officeDocument/2006/relationships/tags" Target="../tags/tag36.xml"/><Relationship Id="rId14" Type="http://schemas.openxmlformats.org/officeDocument/2006/relationships/tags" Target="../tags/tag35.xml"/><Relationship Id="rId13" Type="http://schemas.openxmlformats.org/officeDocument/2006/relationships/tags" Target="../tags/tag34.xml"/><Relationship Id="rId12" Type="http://schemas.openxmlformats.org/officeDocument/2006/relationships/tags" Target="../tags/tag33.xml"/><Relationship Id="rId11" Type="http://schemas.openxmlformats.org/officeDocument/2006/relationships/tags" Target="../tags/tag32.xml"/><Relationship Id="rId10" Type="http://schemas.openxmlformats.org/officeDocument/2006/relationships/tags" Target="../tags/tag31.xml"/><Relationship Id="rId1" Type="http://schemas.openxmlformats.org/officeDocument/2006/relationships/tags" Target="../tags/tag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43.xml"/><Relationship Id="rId3" Type="http://schemas.openxmlformats.org/officeDocument/2006/relationships/image" Target="../media/image4.png"/><Relationship Id="rId2" Type="http://schemas.microsoft.com/office/2007/relationships/media" Target="../media/media1.mp3"/><Relationship Id="rId1" Type="http://schemas.openxmlformats.org/officeDocument/2006/relationships/audio" Target="../media/media1.mp3"/></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43.xml"/><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rot="247638">
            <a:off x="-875561" y="3513567"/>
            <a:ext cx="10874121" cy="5366882"/>
            <a:chOff x="5542954" y="4995627"/>
            <a:chExt cx="6392799" cy="3155145"/>
          </a:xfrm>
          <a:noFill/>
        </p:grpSpPr>
        <p:grpSp>
          <p:nvGrpSpPr>
            <p:cNvPr id="30" name="组合 29"/>
            <p:cNvGrpSpPr/>
            <p:nvPr/>
          </p:nvGrpSpPr>
          <p:grpSpPr>
            <a:xfrm>
              <a:off x="5542954" y="4995627"/>
              <a:ext cx="6392799" cy="2785363"/>
              <a:chOff x="3630711" y="5191816"/>
              <a:chExt cx="6392798" cy="2785363"/>
            </a:xfrm>
            <a:grpFill/>
          </p:grpSpPr>
          <p:sp>
            <p:nvSpPr>
              <p:cNvPr id="32" name="直角三角形 31"/>
              <p:cNvSpPr/>
              <p:nvPr/>
            </p:nvSpPr>
            <p:spPr>
              <a:xfrm rot="9959109" flipH="1">
                <a:off x="3630711" y="5191816"/>
                <a:ext cx="1651689" cy="2284933"/>
              </a:xfrm>
              <a:prstGeom prst="rtTriangl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rot="1265245" flipH="1">
                <a:off x="4433300" y="5959693"/>
                <a:ext cx="5590209" cy="2017486"/>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矩形 30"/>
            <p:cNvSpPr/>
            <p:nvPr/>
          </p:nvSpPr>
          <p:spPr>
            <a:xfrm rot="20378253">
              <a:off x="5999353" y="6133286"/>
              <a:ext cx="4180113" cy="2017486"/>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欧美快节奏Chairlift - Bruises.mp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251533" y="-891891"/>
            <a:ext cx="609627" cy="609882"/>
          </a:xfrm>
          <a:prstGeom prst="rect">
            <a:avLst/>
          </a:prstGeom>
        </p:spPr>
      </p:pic>
      <p:sp>
        <p:nvSpPr>
          <p:cNvPr id="61" name="_14"/>
          <p:cNvSpPr txBox="1">
            <a:spLocks noChangeArrowheads="1"/>
          </p:cNvSpPr>
          <p:nvPr/>
        </p:nvSpPr>
        <p:spPr bwMode="auto">
          <a:xfrm>
            <a:off x="4599008" y="2269047"/>
            <a:ext cx="7781905" cy="1135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a:lstStyle>
          <a:p>
            <a:r>
              <a:rPr lang="zh-CN" altLang="en-US" sz="7000" b="1" dirty="0" smtClean="0">
                <a:solidFill>
                  <a:schemeClr val="accent3"/>
                </a:solidFill>
                <a:latin typeface="微软雅黑" panose="020B0503020204020204" pitchFamily="34" charset="-122"/>
                <a:ea typeface="微软雅黑" panose="020B0503020204020204" pitchFamily="34" charset="-122"/>
              </a:rPr>
              <a:t>职场</a:t>
            </a:r>
            <a:r>
              <a:rPr lang="zh-CN" altLang="en-US" sz="7000" b="1" dirty="0" smtClean="0">
                <a:solidFill>
                  <a:schemeClr val="accent1"/>
                </a:solidFill>
                <a:latin typeface="微软雅黑" panose="020B0503020204020204" pitchFamily="34" charset="-122"/>
                <a:ea typeface="微软雅黑" panose="020B0503020204020204" pitchFamily="34" charset="-122"/>
              </a:rPr>
              <a:t>总结</a:t>
            </a:r>
            <a:r>
              <a:rPr lang="zh-CN" altLang="en-US" sz="7000" b="1" dirty="0" smtClean="0">
                <a:solidFill>
                  <a:schemeClr val="accent4"/>
                </a:solidFill>
                <a:latin typeface="微软雅黑" panose="020B0503020204020204" pitchFamily="34" charset="-122"/>
                <a:ea typeface="微软雅黑" panose="020B0503020204020204" pitchFamily="34" charset="-122"/>
              </a:rPr>
              <a:t>汇报</a:t>
            </a:r>
            <a:r>
              <a:rPr lang="en-US" altLang="zh-CN" sz="7000" b="1" dirty="0" smtClean="0">
                <a:solidFill>
                  <a:schemeClr val="accent3"/>
                </a:solidFill>
                <a:latin typeface="微软雅黑" panose="020B0503020204020204" pitchFamily="34" charset="-122"/>
                <a:ea typeface="微软雅黑" panose="020B0503020204020204" pitchFamily="34" charset="-122"/>
              </a:rPr>
              <a:t>PPT</a:t>
            </a:r>
            <a:endParaRPr lang="zh-CN" sz="7000" b="1" dirty="0">
              <a:solidFill>
                <a:schemeClr val="accent3"/>
              </a:solidFill>
              <a:latin typeface="微软雅黑" panose="020B0503020204020204" pitchFamily="34" charset="-122"/>
              <a:ea typeface="微软雅黑" panose="020B0503020204020204" pitchFamily="34" charset="-122"/>
            </a:endParaRPr>
          </a:p>
        </p:txBody>
      </p:sp>
      <p:sp>
        <p:nvSpPr>
          <p:cNvPr id="62" name="_15"/>
          <p:cNvSpPr txBox="1">
            <a:spLocks noChangeArrowheads="1"/>
          </p:cNvSpPr>
          <p:nvPr/>
        </p:nvSpPr>
        <p:spPr bwMode="auto">
          <a:xfrm>
            <a:off x="4656158" y="3509649"/>
            <a:ext cx="5813429" cy="4870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en-US" altLang="zh-CN" sz="1400" b="0" dirty="0">
                <a:solidFill>
                  <a:schemeClr val="accent3"/>
                </a:solidFill>
                <a:latin typeface="华文细黑" panose="02010600040101010101" pitchFamily="2" charset="-122"/>
                <a:ea typeface="华文细黑" panose="02010600040101010101" pitchFamily="2" charset="-122"/>
              </a:rPr>
              <a:t>Introduction Of </a:t>
            </a:r>
            <a:r>
              <a:rPr lang="en-US" altLang="zh-CN" sz="1400" b="0" dirty="0" err="1" smtClean="0">
                <a:solidFill>
                  <a:schemeClr val="accent3"/>
                </a:solidFill>
                <a:latin typeface="华文细黑" panose="02010600040101010101" pitchFamily="2" charset="-122"/>
                <a:ea typeface="华文细黑" panose="02010600040101010101" pitchFamily="2" charset="-122"/>
              </a:rPr>
              <a:t>AtmosphericBusiness</a:t>
            </a:r>
            <a:r>
              <a:rPr lang="en-US" altLang="zh-CN" sz="1400" b="0" dirty="0" smtClean="0">
                <a:solidFill>
                  <a:schemeClr val="accent3"/>
                </a:solidFill>
                <a:latin typeface="华文细黑" panose="02010600040101010101" pitchFamily="2" charset="-122"/>
                <a:ea typeface="华文细黑" panose="02010600040101010101" pitchFamily="2" charset="-122"/>
              </a:rPr>
              <a:t> </a:t>
            </a:r>
            <a:r>
              <a:rPr lang="en-US" altLang="zh-CN" sz="1400" b="0" dirty="0">
                <a:solidFill>
                  <a:schemeClr val="accent3"/>
                </a:solidFill>
                <a:latin typeface="华文细黑" panose="02010600040101010101" pitchFamily="2" charset="-122"/>
                <a:ea typeface="华文细黑" panose="02010600040101010101" pitchFamily="2" charset="-122"/>
              </a:rPr>
              <a:t>Plan Startup Plan PPT Template, Complete Framework</a:t>
            </a:r>
            <a:endParaRPr lang="zh-CN" sz="1400" b="0" dirty="0">
              <a:solidFill>
                <a:schemeClr val="accent3"/>
              </a:solidFill>
              <a:latin typeface="华文细黑" panose="02010600040101010101" pitchFamily="2" charset="-122"/>
              <a:ea typeface="华文细黑" panose="02010600040101010101" pitchFamily="2" charset="-122"/>
            </a:endParaRPr>
          </a:p>
        </p:txBody>
      </p:sp>
      <p:sp>
        <p:nvSpPr>
          <p:cNvPr id="63" name="_16"/>
          <p:cNvSpPr txBox="1">
            <a:spLocks noChangeArrowheads="1"/>
          </p:cNvSpPr>
          <p:nvPr/>
        </p:nvSpPr>
        <p:spPr bwMode="auto">
          <a:xfrm>
            <a:off x="4656158" y="1816981"/>
            <a:ext cx="4380770" cy="2327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sz="2400" b="0" dirty="0">
                <a:solidFill>
                  <a:schemeClr val="accent3"/>
                </a:solidFill>
                <a:latin typeface="微软雅黑" panose="020B0503020204020204" pitchFamily="34" charset="-122"/>
                <a:ea typeface="微软雅黑" panose="020B0503020204020204" pitchFamily="34" charset="-122"/>
              </a:rPr>
              <a:t>这里可以简要的描述您的项目</a:t>
            </a:r>
            <a:endParaRPr lang="zh-CN" altLang="zh-CN" sz="2400" b="0" dirty="0">
              <a:solidFill>
                <a:schemeClr val="accent3"/>
              </a:solidFill>
              <a:latin typeface="微软雅黑" panose="020B0503020204020204" pitchFamily="34" charset="-122"/>
              <a:ea typeface="微软雅黑" panose="020B0503020204020204" pitchFamily="34" charset="-122"/>
            </a:endParaRPr>
          </a:p>
        </p:txBody>
      </p:sp>
      <p:sp>
        <p:nvSpPr>
          <p:cNvPr id="73" name="TextBox 2"/>
          <p:cNvSpPr>
            <a:spLocks noChangeArrowheads="1"/>
          </p:cNvSpPr>
          <p:nvPr/>
        </p:nvSpPr>
        <p:spPr bwMode="auto">
          <a:xfrm>
            <a:off x="384176" y="296864"/>
            <a:ext cx="223222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6" tIns="45703" rIns="91406" bIns="45703">
            <a:spAutoFit/>
          </a:bodyPr>
          <a:lstStyle/>
          <a:p>
            <a:pPr eaLnBrk="1" hangingPunct="1">
              <a:buFont typeface="Arial" panose="020B0604020202020204" pitchFamily="34" charset="0"/>
              <a:buNone/>
            </a:pPr>
            <a:r>
              <a:rPr lang="zh-CN" altLang="en-US" sz="2100" b="1" dirty="0" smtClean="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汇报人：尚景</a:t>
            </a:r>
            <a:endParaRPr lang="zh-CN" altLang="en-US" sz="21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等腰三角形 4"/>
          <p:cNvSpPr>
            <a:spLocks noChangeArrowheads="1"/>
          </p:cNvSpPr>
          <p:nvPr/>
        </p:nvSpPr>
        <p:spPr bwMode="auto">
          <a:xfrm rot="5400000">
            <a:off x="-18664" y="375858"/>
            <a:ext cx="329453" cy="285769"/>
          </a:xfrm>
          <a:prstGeom prst="triangle">
            <a:avLst>
              <a:gd name="adj" fmla="val 50000"/>
            </a:avLst>
          </a:prstGeom>
          <a:solidFill>
            <a:schemeClr val="accent3"/>
          </a:solidFill>
          <a:ln>
            <a:noFill/>
          </a:ln>
        </p:spPr>
        <p:txBody>
          <a:bodyPr lIns="91406" tIns="45703" rIns="91406" bIns="45703" anchor="ctr"/>
          <a:lstStyle/>
          <a:p>
            <a:pPr algn="ctr" eaLnBrk="1" hangingPunct="1">
              <a:buFont typeface="Arial" panose="020B0604020202020204" pitchFamily="34" charset="0"/>
              <a:buNone/>
            </a:pPr>
            <a:endParaRPr lang="zh-CN" altLang="zh-CN">
              <a:solidFill>
                <a:srgbClr val="0170C1"/>
              </a:solidFill>
              <a:latin typeface="宋体" panose="02010600030101010101" pitchFamily="2" charset="-122"/>
              <a:sym typeface="宋体" panose="02010600030101010101" pitchFamily="2" charset="-122"/>
            </a:endParaRPr>
          </a:p>
        </p:txBody>
      </p:sp>
      <p:grpSp>
        <p:nvGrpSpPr>
          <p:cNvPr id="95" name="Group 38"/>
          <p:cNvGrpSpPr/>
          <p:nvPr/>
        </p:nvGrpSpPr>
        <p:grpSpPr>
          <a:xfrm>
            <a:off x="10268257" y="6165327"/>
            <a:ext cx="1575060" cy="160804"/>
            <a:chOff x="5548426" y="3343939"/>
            <a:chExt cx="833173" cy="85061"/>
          </a:xfrm>
          <a:solidFill>
            <a:schemeClr val="accent3"/>
          </a:solidFill>
        </p:grpSpPr>
        <p:sp>
          <p:nvSpPr>
            <p:cNvPr id="96" name="Oval 31"/>
            <p:cNvSpPr/>
            <p:nvPr/>
          </p:nvSpPr>
          <p:spPr>
            <a:xfrm>
              <a:off x="5548426" y="3343939"/>
              <a:ext cx="85061" cy="850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32"/>
            <p:cNvSpPr/>
            <p:nvPr/>
          </p:nvSpPr>
          <p:spPr>
            <a:xfrm>
              <a:off x="5698049" y="3343939"/>
              <a:ext cx="85061" cy="850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33"/>
            <p:cNvSpPr/>
            <p:nvPr/>
          </p:nvSpPr>
          <p:spPr>
            <a:xfrm>
              <a:off x="5847671" y="3343939"/>
              <a:ext cx="85061" cy="850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34"/>
            <p:cNvSpPr/>
            <p:nvPr/>
          </p:nvSpPr>
          <p:spPr>
            <a:xfrm>
              <a:off x="5997294" y="3343939"/>
              <a:ext cx="85061" cy="850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35"/>
            <p:cNvSpPr/>
            <p:nvPr/>
          </p:nvSpPr>
          <p:spPr>
            <a:xfrm>
              <a:off x="6146917" y="3343939"/>
              <a:ext cx="85061" cy="850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36"/>
            <p:cNvSpPr/>
            <p:nvPr/>
          </p:nvSpPr>
          <p:spPr>
            <a:xfrm>
              <a:off x="6296538" y="3343939"/>
              <a:ext cx="85061" cy="850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组合 14"/>
          <p:cNvGrpSpPr/>
          <p:nvPr/>
        </p:nvGrpSpPr>
        <p:grpSpPr>
          <a:xfrm rot="247638">
            <a:off x="-6749358" y="4015986"/>
            <a:ext cx="14642654" cy="5362220"/>
            <a:chOff x="2084713" y="5136225"/>
            <a:chExt cx="8608287" cy="3152405"/>
          </a:xfrm>
        </p:grpSpPr>
        <p:grpSp>
          <p:nvGrpSpPr>
            <p:cNvPr id="16" name="组合 15"/>
            <p:cNvGrpSpPr/>
            <p:nvPr/>
          </p:nvGrpSpPr>
          <p:grpSpPr>
            <a:xfrm>
              <a:off x="2084713" y="5136225"/>
              <a:ext cx="8608287" cy="2661809"/>
              <a:chOff x="172470" y="5332412"/>
              <a:chExt cx="8608287" cy="2661809"/>
            </a:xfrm>
          </p:grpSpPr>
          <p:sp>
            <p:nvSpPr>
              <p:cNvPr id="26" name="直角三角形 25"/>
              <p:cNvSpPr/>
              <p:nvPr/>
            </p:nvSpPr>
            <p:spPr>
              <a:xfrm rot="9959109" flipH="1">
                <a:off x="4179452" y="5332412"/>
                <a:ext cx="1153640" cy="1713403"/>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rot="20729349">
                <a:off x="172470" y="5976735"/>
                <a:ext cx="4180114" cy="20174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rot="1265245" flipH="1">
                <a:off x="4600643" y="5902682"/>
                <a:ext cx="4180114" cy="20174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矩形 23"/>
            <p:cNvSpPr/>
            <p:nvPr/>
          </p:nvSpPr>
          <p:spPr>
            <a:xfrm rot="20369299">
              <a:off x="5777329" y="6195215"/>
              <a:ext cx="4180114" cy="20934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rot="247638" flipH="1" flipV="1">
            <a:off x="6346999" y="-2584599"/>
            <a:ext cx="10874117" cy="5333752"/>
            <a:chOff x="5510142" y="5015105"/>
            <a:chExt cx="6392796" cy="3135667"/>
          </a:xfrm>
          <a:noFill/>
        </p:grpSpPr>
        <p:grpSp>
          <p:nvGrpSpPr>
            <p:cNvPr id="39" name="组合 38"/>
            <p:cNvGrpSpPr/>
            <p:nvPr/>
          </p:nvGrpSpPr>
          <p:grpSpPr>
            <a:xfrm>
              <a:off x="5510142" y="5015105"/>
              <a:ext cx="6392796" cy="2785362"/>
              <a:chOff x="3597899" y="5211294"/>
              <a:chExt cx="6392795" cy="2785362"/>
            </a:xfrm>
            <a:grpFill/>
          </p:grpSpPr>
          <p:sp>
            <p:nvSpPr>
              <p:cNvPr id="41" name="直角三角形 40"/>
              <p:cNvSpPr/>
              <p:nvPr/>
            </p:nvSpPr>
            <p:spPr>
              <a:xfrm rot="9959109" flipH="1">
                <a:off x="3597899" y="5211294"/>
                <a:ext cx="1651689" cy="2284933"/>
              </a:xfrm>
              <a:prstGeom prst="rtTriangl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rot="1265245" flipH="1">
                <a:off x="4400486" y="5979170"/>
                <a:ext cx="5590208" cy="2017486"/>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矩形 39"/>
            <p:cNvSpPr/>
            <p:nvPr/>
          </p:nvSpPr>
          <p:spPr>
            <a:xfrm rot="20793150">
              <a:off x="5999353" y="6133286"/>
              <a:ext cx="4180113" cy="2017486"/>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8"/>
                                        </p:tgtEl>
                                      </p:cBhvr>
                                    </p:cmd>
                                  </p:childTnLst>
                                </p:cTn>
                              </p:par>
                              <p:par>
                                <p:cTn id="7" presetID="42"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1000"/>
                                        <p:tgtEl>
                                          <p:spTgt spid="15"/>
                                        </p:tgtEl>
                                      </p:cBhvr>
                                    </p:animEffect>
                                    <p:anim calcmode="lin" valueType="num">
                                      <p:cBhvr>
                                        <p:cTn id="10" dur="1000" fill="hold"/>
                                        <p:tgtEl>
                                          <p:spTgt spid="15"/>
                                        </p:tgtEl>
                                        <p:attrNameLst>
                                          <p:attrName>ppt_x</p:attrName>
                                        </p:attrNameLst>
                                      </p:cBhvr>
                                      <p:tavLst>
                                        <p:tav tm="0">
                                          <p:val>
                                            <p:strVal val="#ppt_x"/>
                                          </p:val>
                                        </p:tav>
                                        <p:tav tm="100000">
                                          <p:val>
                                            <p:strVal val="#ppt_x"/>
                                          </p:val>
                                        </p:tav>
                                      </p:tavLst>
                                    </p:anim>
                                    <p:anim calcmode="lin" valueType="num">
                                      <p:cBhvr>
                                        <p:cTn id="11" dur="1000" fill="hold"/>
                                        <p:tgtEl>
                                          <p:spTgt spid="15"/>
                                        </p:tgtEl>
                                        <p:attrNameLst>
                                          <p:attrName>ppt_y</p:attrName>
                                        </p:attrNameLst>
                                      </p:cBhvr>
                                      <p:tavLst>
                                        <p:tav tm="0">
                                          <p:val>
                                            <p:strVal val="#ppt_y+.1"/>
                                          </p:val>
                                        </p:tav>
                                        <p:tav tm="100000">
                                          <p:val>
                                            <p:strVal val="#ppt_y"/>
                                          </p:val>
                                        </p:tav>
                                      </p:tavLst>
                                    </p:anim>
                                  </p:childTnLst>
                                </p:cTn>
                              </p:par>
                            </p:childTnLst>
                          </p:cTn>
                        </p:par>
                        <p:par>
                          <p:cTn id="12" fill="hold">
                            <p:stCondLst>
                              <p:cond delay="0"/>
                            </p:stCondLst>
                            <p:childTnLst>
                              <p:par>
                                <p:cTn id="13" presetID="42"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1000"/>
                                        <p:tgtEl>
                                          <p:spTgt spid="29"/>
                                        </p:tgtEl>
                                      </p:cBhvr>
                                    </p:animEffect>
                                    <p:anim calcmode="lin" valueType="num">
                                      <p:cBhvr>
                                        <p:cTn id="16" dur="1000" fill="hold"/>
                                        <p:tgtEl>
                                          <p:spTgt spid="29"/>
                                        </p:tgtEl>
                                        <p:attrNameLst>
                                          <p:attrName>ppt_x</p:attrName>
                                        </p:attrNameLst>
                                      </p:cBhvr>
                                      <p:tavLst>
                                        <p:tav tm="0">
                                          <p:val>
                                            <p:strVal val="#ppt_x"/>
                                          </p:val>
                                        </p:tav>
                                        <p:tav tm="100000">
                                          <p:val>
                                            <p:strVal val="#ppt_x"/>
                                          </p:val>
                                        </p:tav>
                                      </p:tavLst>
                                    </p:anim>
                                    <p:anim calcmode="lin" valueType="num">
                                      <p:cBhvr>
                                        <p:cTn id="17" dur="1000" fill="hold"/>
                                        <p:tgtEl>
                                          <p:spTgt spid="29"/>
                                        </p:tgtEl>
                                        <p:attrNameLst>
                                          <p:attrName>ppt_y</p:attrName>
                                        </p:attrNameLst>
                                      </p:cBhvr>
                                      <p:tavLst>
                                        <p:tav tm="0">
                                          <p:val>
                                            <p:strVal val="#ppt_y+.1"/>
                                          </p:val>
                                        </p:tav>
                                        <p:tav tm="100000">
                                          <p:val>
                                            <p:strVal val="#ppt_y"/>
                                          </p:val>
                                        </p:tav>
                                      </p:tavLst>
                                    </p:anim>
                                  </p:childTnLst>
                                </p:cTn>
                              </p:par>
                              <p:par>
                                <p:cTn id="18" presetID="47" presetClass="entr" presetSubtype="0" fill="hold"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1000"/>
                                        <p:tgtEl>
                                          <p:spTgt spid="38"/>
                                        </p:tgtEl>
                                      </p:cBhvr>
                                    </p:animEffect>
                                    <p:anim calcmode="lin" valueType="num">
                                      <p:cBhvr>
                                        <p:cTn id="21" dur="1000" fill="hold"/>
                                        <p:tgtEl>
                                          <p:spTgt spid="38"/>
                                        </p:tgtEl>
                                        <p:attrNameLst>
                                          <p:attrName>ppt_x</p:attrName>
                                        </p:attrNameLst>
                                      </p:cBhvr>
                                      <p:tavLst>
                                        <p:tav tm="0">
                                          <p:val>
                                            <p:strVal val="#ppt_x"/>
                                          </p:val>
                                        </p:tav>
                                        <p:tav tm="100000">
                                          <p:val>
                                            <p:strVal val="#ppt_x"/>
                                          </p:val>
                                        </p:tav>
                                      </p:tavLst>
                                    </p:anim>
                                    <p:anim calcmode="lin" valueType="num">
                                      <p:cBhvr>
                                        <p:cTn id="22" dur="1000" fill="hold"/>
                                        <p:tgtEl>
                                          <p:spTgt spid="38"/>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22" presetClass="entr" presetSubtype="8" fill="hold" grpId="0" nodeType="after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wipe(left)">
                                      <p:cBhvr>
                                        <p:cTn id="26" dur="500"/>
                                        <p:tgtEl>
                                          <p:spTgt spid="63"/>
                                        </p:tgtEl>
                                      </p:cBhvr>
                                    </p:animEffect>
                                  </p:childTnLst>
                                </p:cTn>
                              </p:par>
                            </p:childTnLst>
                          </p:cTn>
                        </p:par>
                        <p:par>
                          <p:cTn id="27" fill="hold">
                            <p:stCondLst>
                              <p:cond delay="1500"/>
                            </p:stCondLst>
                            <p:childTnLst>
                              <p:par>
                                <p:cTn id="28" presetID="56" presetClass="entr" presetSubtype="0" fill="hold" grpId="0" nodeType="afterEffect">
                                  <p:stCondLst>
                                    <p:cond delay="0"/>
                                  </p:stCondLst>
                                  <p:iterate type="lt">
                                    <p:tmPct val="10000"/>
                                  </p:iterate>
                                  <p:childTnLst>
                                    <p:set>
                                      <p:cBhvr>
                                        <p:cTn id="29" dur="1" fill="hold">
                                          <p:stCondLst>
                                            <p:cond delay="0"/>
                                          </p:stCondLst>
                                        </p:cTn>
                                        <p:tgtEl>
                                          <p:spTgt spid="61"/>
                                        </p:tgtEl>
                                        <p:attrNameLst>
                                          <p:attrName>style.visibility</p:attrName>
                                        </p:attrNameLst>
                                      </p:cBhvr>
                                      <p:to>
                                        <p:strVal val="visible"/>
                                      </p:to>
                                    </p:set>
                                    <p:anim by="(-#ppt_w*2)" calcmode="lin" valueType="num">
                                      <p:cBhvr rctx="PPT">
                                        <p:cTn id="30" dur="500" autoRev="1" fill="hold">
                                          <p:stCondLst>
                                            <p:cond delay="0"/>
                                          </p:stCondLst>
                                        </p:cTn>
                                        <p:tgtEl>
                                          <p:spTgt spid="61"/>
                                        </p:tgtEl>
                                        <p:attrNameLst>
                                          <p:attrName>ppt_w</p:attrName>
                                        </p:attrNameLst>
                                      </p:cBhvr>
                                    </p:anim>
                                    <p:anim by="(#ppt_w*0.50)" calcmode="lin" valueType="num">
                                      <p:cBhvr>
                                        <p:cTn id="31" dur="500" decel="50000" autoRev="1" fill="hold">
                                          <p:stCondLst>
                                            <p:cond delay="0"/>
                                          </p:stCondLst>
                                        </p:cTn>
                                        <p:tgtEl>
                                          <p:spTgt spid="61"/>
                                        </p:tgtEl>
                                        <p:attrNameLst>
                                          <p:attrName>ppt_x</p:attrName>
                                        </p:attrNameLst>
                                      </p:cBhvr>
                                    </p:anim>
                                    <p:anim from="(-#ppt_h/2)" to="(#ppt_y)" calcmode="lin" valueType="num">
                                      <p:cBhvr>
                                        <p:cTn id="32" dur="1000" fill="hold">
                                          <p:stCondLst>
                                            <p:cond delay="0"/>
                                          </p:stCondLst>
                                        </p:cTn>
                                        <p:tgtEl>
                                          <p:spTgt spid="61"/>
                                        </p:tgtEl>
                                        <p:attrNameLst>
                                          <p:attrName>ppt_y</p:attrName>
                                        </p:attrNameLst>
                                      </p:cBhvr>
                                    </p:anim>
                                    <p:animRot by="21600000">
                                      <p:cBhvr>
                                        <p:cTn id="33" dur="1000" fill="hold">
                                          <p:stCondLst>
                                            <p:cond delay="0"/>
                                          </p:stCondLst>
                                        </p:cTn>
                                        <p:tgtEl>
                                          <p:spTgt spid="61"/>
                                        </p:tgtEl>
                                        <p:attrNameLst>
                                          <p:attrName>r</p:attrName>
                                        </p:attrNameLst>
                                      </p:cBhvr>
                                    </p:animRot>
                                  </p:childTnLst>
                                </p:cTn>
                              </p:par>
                            </p:childTnLst>
                          </p:cTn>
                        </p:par>
                        <p:par>
                          <p:cTn id="34" fill="hold">
                            <p:stCondLst>
                              <p:cond delay="3299"/>
                            </p:stCondLst>
                            <p:childTnLst>
                              <p:par>
                                <p:cTn id="35" presetID="22" presetClass="entr" presetSubtype="8" fill="hold" grpId="0" nodeType="after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wipe(left)">
                                      <p:cBhvr>
                                        <p:cTn id="37" dur="500"/>
                                        <p:tgtEl>
                                          <p:spTgt spid="62"/>
                                        </p:tgtEl>
                                      </p:cBhvr>
                                    </p:animEffect>
                                  </p:childTnLst>
                                </p:cTn>
                              </p:par>
                            </p:childTnLst>
                          </p:cTn>
                        </p:par>
                        <p:par>
                          <p:cTn id="38" fill="hold">
                            <p:stCondLst>
                              <p:cond delay="3799"/>
                            </p:stCondLst>
                            <p:childTnLst>
                              <p:par>
                                <p:cTn id="39" presetID="2" presetClass="entr" presetSubtype="8" fill="hold" grpId="0" nodeType="afterEffect">
                                  <p:stCondLst>
                                    <p:cond delay="0"/>
                                  </p:stCondLst>
                                  <p:childTnLst>
                                    <p:set>
                                      <p:cBhvr>
                                        <p:cTn id="40" dur="1" fill="hold">
                                          <p:stCondLst>
                                            <p:cond delay="0"/>
                                          </p:stCondLst>
                                        </p:cTn>
                                        <p:tgtEl>
                                          <p:spTgt spid="74"/>
                                        </p:tgtEl>
                                        <p:attrNameLst>
                                          <p:attrName>style.visibility</p:attrName>
                                        </p:attrNameLst>
                                      </p:cBhvr>
                                      <p:to>
                                        <p:strVal val="visible"/>
                                      </p:to>
                                    </p:set>
                                    <p:anim calcmode="lin" valueType="num">
                                      <p:cBhvr>
                                        <p:cTn id="41" dur="500" fill="hold"/>
                                        <p:tgtEl>
                                          <p:spTgt spid="74"/>
                                        </p:tgtEl>
                                        <p:attrNameLst>
                                          <p:attrName>ppt_x</p:attrName>
                                        </p:attrNameLst>
                                      </p:cBhvr>
                                      <p:tavLst>
                                        <p:tav tm="0">
                                          <p:val>
                                            <p:strVal val="0-#ppt_w/2"/>
                                          </p:val>
                                        </p:tav>
                                        <p:tav tm="100000">
                                          <p:val>
                                            <p:strVal val="#ppt_x"/>
                                          </p:val>
                                        </p:tav>
                                      </p:tavLst>
                                    </p:anim>
                                    <p:anim calcmode="lin" valueType="num">
                                      <p:cBhvr>
                                        <p:cTn id="42" dur="500" fill="hold"/>
                                        <p:tgtEl>
                                          <p:spTgt spid="74"/>
                                        </p:tgtEl>
                                        <p:attrNameLst>
                                          <p:attrName>ppt_y</p:attrName>
                                        </p:attrNameLst>
                                      </p:cBhvr>
                                      <p:tavLst>
                                        <p:tav tm="0">
                                          <p:val>
                                            <p:strVal val="#ppt_y"/>
                                          </p:val>
                                        </p:tav>
                                        <p:tav tm="100000">
                                          <p:val>
                                            <p:strVal val="#ppt_y"/>
                                          </p:val>
                                        </p:tav>
                                      </p:tavLst>
                                    </p:anim>
                                  </p:childTnLst>
                                </p:cTn>
                              </p:par>
                            </p:childTnLst>
                          </p:cTn>
                        </p:par>
                        <p:par>
                          <p:cTn id="43" fill="hold">
                            <p:stCondLst>
                              <p:cond delay="4299"/>
                            </p:stCondLst>
                            <p:childTnLst>
                              <p:par>
                                <p:cTn id="44" presetID="10" presetClass="entr" presetSubtype="0" fill="hold" grpId="0" nodeType="afterEffect">
                                  <p:stCondLst>
                                    <p:cond delay="0"/>
                                  </p:stCondLst>
                                  <p:childTnLst>
                                    <p:set>
                                      <p:cBhvr>
                                        <p:cTn id="45" dur="1" fill="hold">
                                          <p:stCondLst>
                                            <p:cond delay="0"/>
                                          </p:stCondLst>
                                        </p:cTn>
                                        <p:tgtEl>
                                          <p:spTgt spid="73"/>
                                        </p:tgtEl>
                                        <p:attrNameLst>
                                          <p:attrName>style.visibility</p:attrName>
                                        </p:attrNameLst>
                                      </p:cBhvr>
                                      <p:to>
                                        <p:strVal val="visible"/>
                                      </p:to>
                                    </p:set>
                                    <p:anim calcmode="lin" valueType="num">
                                      <p:cBhvr>
                                        <p:cTn id="46" dur="500" fill="hold"/>
                                        <p:tgtEl>
                                          <p:spTgt spid="73"/>
                                        </p:tgtEl>
                                        <p:attrNameLst>
                                          <p:attrName>ppt_w</p:attrName>
                                        </p:attrNameLst>
                                      </p:cBhvr>
                                      <p:tavLst>
                                        <p:tav tm="0">
                                          <p:val>
                                            <p:fltVal val="0"/>
                                          </p:val>
                                        </p:tav>
                                        <p:tav tm="100000">
                                          <p:val>
                                            <p:strVal val="#ppt_w"/>
                                          </p:val>
                                        </p:tav>
                                      </p:tavLst>
                                    </p:anim>
                                    <p:anim calcmode="lin" valueType="num">
                                      <p:cBhvr>
                                        <p:cTn id="47" dur="500" fill="hold"/>
                                        <p:tgtEl>
                                          <p:spTgt spid="73"/>
                                        </p:tgtEl>
                                        <p:attrNameLst>
                                          <p:attrName>ppt_h</p:attrName>
                                        </p:attrNameLst>
                                      </p:cBhvr>
                                      <p:tavLst>
                                        <p:tav tm="0">
                                          <p:val>
                                            <p:fltVal val="0"/>
                                          </p:val>
                                        </p:tav>
                                        <p:tav tm="100000">
                                          <p:val>
                                            <p:strVal val="#ppt_h"/>
                                          </p:val>
                                        </p:tav>
                                      </p:tavLst>
                                    </p:anim>
                                    <p:animEffect>
                                      <p:cBhvr>
                                        <p:cTn id="48" dur="500"/>
                                        <p:tgtEl>
                                          <p:spTgt spid="73"/>
                                        </p:tgtEl>
                                      </p:cBhvr>
                                    </p:animEffect>
                                  </p:childTnLst>
                                </p:cTn>
                              </p:par>
                              <p:par>
                                <p:cTn id="49" presetID="42" presetClass="entr" presetSubtype="0" fill="hold" nodeType="withEffect">
                                  <p:stCondLst>
                                    <p:cond delay="0"/>
                                  </p:stCondLst>
                                  <p:childTnLst>
                                    <p:set>
                                      <p:cBhvr>
                                        <p:cTn id="50" dur="1" fill="hold">
                                          <p:stCondLst>
                                            <p:cond delay="0"/>
                                          </p:stCondLst>
                                        </p:cTn>
                                        <p:tgtEl>
                                          <p:spTgt spid="95"/>
                                        </p:tgtEl>
                                        <p:attrNameLst>
                                          <p:attrName>style.visibility</p:attrName>
                                        </p:attrNameLst>
                                      </p:cBhvr>
                                      <p:to>
                                        <p:strVal val="visible"/>
                                      </p:to>
                                    </p:set>
                                    <p:animEffect transition="in" filter="fade">
                                      <p:cBhvr>
                                        <p:cTn id="51" dur="750"/>
                                        <p:tgtEl>
                                          <p:spTgt spid="95"/>
                                        </p:tgtEl>
                                      </p:cBhvr>
                                    </p:animEffect>
                                    <p:anim calcmode="lin" valueType="num">
                                      <p:cBhvr>
                                        <p:cTn id="52" dur="750" fill="hold"/>
                                        <p:tgtEl>
                                          <p:spTgt spid="95"/>
                                        </p:tgtEl>
                                        <p:attrNameLst>
                                          <p:attrName>ppt_x</p:attrName>
                                        </p:attrNameLst>
                                      </p:cBhvr>
                                      <p:tavLst>
                                        <p:tav tm="0">
                                          <p:val>
                                            <p:strVal val="#ppt_x"/>
                                          </p:val>
                                        </p:tav>
                                        <p:tav tm="100000">
                                          <p:val>
                                            <p:strVal val="#ppt_x"/>
                                          </p:val>
                                        </p:tav>
                                      </p:tavLst>
                                    </p:anim>
                                    <p:anim calcmode="lin" valueType="num">
                                      <p:cBhvr>
                                        <p:cTn id="53" dur="750" fill="hold"/>
                                        <p:tgtEl>
                                          <p:spTgt spid="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4" repeatCount="indefinite" fill="remove" display="0">
                  <p:stCondLst>
                    <p:cond delay="indefinite"/>
                  </p:stCondLst>
                  <p:endCondLst>
                    <p:cond evt="onStopAudio" delay="0">
                      <p:tgtEl>
                        <p:sldTgt/>
                      </p:tgtEl>
                    </p:cond>
                  </p:endCondLst>
                </p:cTn>
                <p:tgtEl>
                  <p:spTgt spid="18"/>
                </p:tgtEl>
              </p:cMediaNode>
            </p:audio>
          </p:childTnLst>
        </p:cTn>
      </p:par>
    </p:tnLst>
    <p:bldLst>
      <p:bldP spid="61" grpId="0"/>
      <p:bldP spid="62" grpId="0"/>
      <p:bldP spid="63" grpId="0"/>
      <p:bldP spid="73" grpId="0" bldLvl="0" autoUpdateAnimBg="0"/>
      <p:bldP spid="74" grpId="0" bldLvl="0" animBg="1"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266252"/>
            <a:ext cx="12190413" cy="556708"/>
            <a:chOff x="0" y="266252"/>
            <a:chExt cx="12190413" cy="556708"/>
          </a:xfrm>
        </p:grpSpPr>
        <p:sp>
          <p:nvSpPr>
            <p:cNvPr id="2" name="矩形 1"/>
            <p:cNvSpPr/>
            <p:nvPr/>
          </p:nvSpPr>
          <p:spPr>
            <a:xfrm>
              <a:off x="0" y="266252"/>
              <a:ext cx="12190413" cy="556708"/>
            </a:xfrm>
            <a:custGeom>
              <a:avLst/>
              <a:gdLst/>
              <a:ahLst/>
              <a:cxnLst/>
              <a:rect l="l" t="t" r="r" b="b"/>
              <a:pathLst>
                <a:path w="12190413" h="713082">
                  <a:moveTo>
                    <a:pt x="4227443" y="0"/>
                  </a:moveTo>
                  <a:lnTo>
                    <a:pt x="12190413" y="0"/>
                  </a:lnTo>
                  <a:lnTo>
                    <a:pt x="12190413" y="713082"/>
                  </a:lnTo>
                  <a:lnTo>
                    <a:pt x="4227443" y="713082"/>
                  </a:lnTo>
                  <a:close/>
                  <a:moveTo>
                    <a:pt x="0" y="0"/>
                  </a:moveTo>
                  <a:lnTo>
                    <a:pt x="543474" y="0"/>
                  </a:lnTo>
                  <a:lnTo>
                    <a:pt x="543474" y="713082"/>
                  </a:lnTo>
                  <a:lnTo>
                    <a:pt x="0" y="71308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9"/>
            <p:cNvSpPr txBox="1"/>
            <p:nvPr/>
          </p:nvSpPr>
          <p:spPr>
            <a:xfrm>
              <a:off x="662742" y="329162"/>
              <a:ext cx="3435256" cy="430887"/>
            </a:xfrm>
            <a:prstGeom prst="rect">
              <a:avLst/>
            </a:prstGeom>
            <a:noFill/>
          </p:spPr>
          <p:txBody>
            <a:bodyPr wrap="square" lIns="0" tIns="0" rIns="0" bIns="0" rtlCol="0">
              <a:spAutoFit/>
            </a:bodyPr>
            <a:lstStyle/>
            <a:p>
              <a:pPr marL="0" lvl="1" algn="ctr"/>
              <a:r>
                <a:rPr lang="zh-CN" altLang="en-US" sz="2800" dirty="0" smtClean="0">
                  <a:solidFill>
                    <a:schemeClr val="bg1">
                      <a:lumMod val="50000"/>
                    </a:schemeClr>
                  </a:solidFill>
                  <a:latin typeface="微软雅黑" panose="020B0503020204020204" pitchFamily="34" charset="-122"/>
                  <a:ea typeface="微软雅黑" panose="020B0503020204020204" pitchFamily="34" charset="-122"/>
                </a:rPr>
                <a:t>点击加入你的标题</a:t>
              </a:r>
              <a:endParaRPr lang="zh-CN" altLang="en-US" sz="2800"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456269" y="1345884"/>
            <a:ext cx="11323765" cy="5182803"/>
            <a:chOff x="564870" y="849697"/>
            <a:chExt cx="8016217" cy="3668963"/>
          </a:xfrm>
        </p:grpSpPr>
        <p:sp>
          <p:nvSpPr>
            <p:cNvPr id="7" name="矩形 6"/>
            <p:cNvSpPr/>
            <p:nvPr/>
          </p:nvSpPr>
          <p:spPr>
            <a:xfrm>
              <a:off x="4747260" y="958053"/>
              <a:ext cx="3833827" cy="35606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矩形 7"/>
            <p:cNvSpPr/>
            <p:nvPr/>
          </p:nvSpPr>
          <p:spPr>
            <a:xfrm>
              <a:off x="579570" y="3414352"/>
              <a:ext cx="4055930" cy="11043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矩形 8"/>
            <p:cNvSpPr/>
            <p:nvPr/>
          </p:nvSpPr>
          <p:spPr>
            <a:xfrm>
              <a:off x="564870" y="958053"/>
              <a:ext cx="4070630" cy="23439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心形 9"/>
            <p:cNvSpPr/>
            <p:nvPr/>
          </p:nvSpPr>
          <p:spPr>
            <a:xfrm>
              <a:off x="2489286" y="1464468"/>
              <a:ext cx="268202" cy="221455"/>
            </a:xfrm>
            <a:prstGeom prst="hear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2"/>
            <p:cNvSpPr/>
            <p:nvPr/>
          </p:nvSpPr>
          <p:spPr>
            <a:xfrm>
              <a:off x="2363078" y="1288696"/>
              <a:ext cx="518234" cy="556877"/>
            </a:xfrm>
            <a:custGeom>
              <a:avLst/>
              <a:gdLst/>
              <a:ahLst/>
              <a:cxnLst/>
              <a:rect l="l" t="t" r="r" b="b"/>
              <a:pathLst>
                <a:path w="518234" h="556877">
                  <a:moveTo>
                    <a:pt x="259117" y="0"/>
                  </a:moveTo>
                  <a:cubicBezTo>
                    <a:pt x="402223" y="0"/>
                    <a:pt x="518234" y="116011"/>
                    <a:pt x="518234" y="259117"/>
                  </a:cubicBezTo>
                  <a:cubicBezTo>
                    <a:pt x="518234" y="402223"/>
                    <a:pt x="402223" y="518234"/>
                    <a:pt x="259117" y="518234"/>
                  </a:cubicBezTo>
                  <a:cubicBezTo>
                    <a:pt x="239466" y="518234"/>
                    <a:pt x="220326" y="516047"/>
                    <a:pt x="202027" y="511458"/>
                  </a:cubicBezTo>
                  <a:lnTo>
                    <a:pt x="111552" y="556877"/>
                  </a:lnTo>
                  <a:lnTo>
                    <a:pt x="98007" y="460585"/>
                  </a:lnTo>
                  <a:cubicBezTo>
                    <a:pt x="37979" y="414007"/>
                    <a:pt x="0" y="340997"/>
                    <a:pt x="0" y="259117"/>
                  </a:cubicBezTo>
                  <a:cubicBezTo>
                    <a:pt x="0" y="116011"/>
                    <a:pt x="116011" y="0"/>
                    <a:pt x="259117" y="0"/>
                  </a:cubicBezTo>
                  <a:close/>
                </a:path>
              </a:pathLst>
            </a:cu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TextBox 11"/>
            <p:cNvSpPr txBox="1"/>
            <p:nvPr/>
          </p:nvSpPr>
          <p:spPr>
            <a:xfrm>
              <a:off x="1167267" y="1971486"/>
              <a:ext cx="2866093" cy="588272"/>
            </a:xfrm>
            <a:prstGeom prst="rect">
              <a:avLst/>
            </a:prstGeom>
            <a:noFill/>
            <a:ln>
              <a:noFill/>
            </a:ln>
          </p:spPr>
          <p:txBody>
            <a:bodyPr wrap="square" rtlCol="0">
              <a:spAutoFit/>
            </a:bodyPr>
            <a:lstStyle/>
            <a:p>
              <a:pPr algn="ctr"/>
              <a:r>
                <a:rPr lang="en-US" altLang="zh-CN" sz="1600" b="1" dirty="0">
                  <a:solidFill>
                    <a:schemeClr val="bg1"/>
                  </a:solidFill>
                </a:rPr>
                <a:t>Since 2005.</a:t>
              </a:r>
              <a:endParaRPr lang="en-US" altLang="zh-CN" sz="1600" b="1" dirty="0">
                <a:solidFill>
                  <a:schemeClr val="bg1"/>
                </a:solidFill>
              </a:endParaRPr>
            </a:p>
            <a:p>
              <a:pPr algn="ctr"/>
              <a:r>
                <a:rPr lang="en-US" altLang="zh-CN" sz="1600" b="1" dirty="0">
                  <a:solidFill>
                    <a:schemeClr val="bg1"/>
                  </a:solidFill>
                </a:rPr>
                <a:t>More than 500 clients from </a:t>
              </a:r>
              <a:r>
                <a:rPr lang="en-US" altLang="zh-CN" sz="1600" b="1" dirty="0" err="1">
                  <a:solidFill>
                    <a:schemeClr val="bg1"/>
                  </a:solidFill>
                </a:rPr>
                <a:t>arround</a:t>
              </a:r>
              <a:r>
                <a:rPr lang="en-US" altLang="zh-CN" sz="1600" b="1" dirty="0">
                  <a:solidFill>
                    <a:schemeClr val="bg1"/>
                  </a:solidFill>
                </a:rPr>
                <a:t> the globe.</a:t>
              </a:r>
              <a:endParaRPr lang="en-US" altLang="zh-CN" sz="1600" b="1" dirty="0">
                <a:solidFill>
                  <a:schemeClr val="bg1"/>
                </a:solidFill>
              </a:endParaRPr>
            </a:p>
            <a:p>
              <a:pPr algn="ctr"/>
              <a:r>
                <a:rPr lang="en-US" altLang="zh-CN" sz="1600" b="1" dirty="0">
                  <a:solidFill>
                    <a:schemeClr val="bg1"/>
                  </a:solidFill>
                </a:rPr>
                <a:t>Can’t be wrong!</a:t>
              </a:r>
              <a:endParaRPr lang="zh-CN" altLang="en-US" sz="1600" b="1" dirty="0">
                <a:solidFill>
                  <a:schemeClr val="bg1"/>
                </a:solidFill>
              </a:endParaRPr>
            </a:p>
          </p:txBody>
        </p:sp>
        <p:sp>
          <p:nvSpPr>
            <p:cNvPr id="13" name="TextBox 12"/>
            <p:cNvSpPr txBox="1"/>
            <p:nvPr/>
          </p:nvSpPr>
          <p:spPr>
            <a:xfrm>
              <a:off x="4885508" y="1518346"/>
              <a:ext cx="3172641" cy="1127521"/>
            </a:xfrm>
            <a:prstGeom prst="rect">
              <a:avLst/>
            </a:prstGeom>
            <a:noFill/>
          </p:spPr>
          <p:txBody>
            <a:bodyPr wrap="square" rtlCol="0">
              <a:spAutoFit/>
            </a:bodyPr>
            <a:lstStyle/>
            <a:p>
              <a:r>
                <a:rPr lang="en-US" altLang="zh-CN" sz="1950" b="1" dirty="0">
                  <a:solidFill>
                    <a:schemeClr val="bg1"/>
                  </a:solidFill>
                </a:rPr>
                <a:t>We are grateful and appreciate your willingness to the extra work. This is a responsible project, but we have no doubt that your team will meet the challenge.</a:t>
              </a:r>
              <a:endParaRPr lang="zh-CN" altLang="en-US" sz="1950" b="1" dirty="0">
                <a:solidFill>
                  <a:schemeClr val="bg1"/>
                </a:solidFill>
              </a:endParaRPr>
            </a:p>
          </p:txBody>
        </p:sp>
        <p:sp>
          <p:nvSpPr>
            <p:cNvPr id="14" name="TextBox 13"/>
            <p:cNvSpPr txBox="1"/>
            <p:nvPr/>
          </p:nvSpPr>
          <p:spPr>
            <a:xfrm>
              <a:off x="4833254" y="849697"/>
              <a:ext cx="809898" cy="936877"/>
            </a:xfrm>
            <a:prstGeom prst="rect">
              <a:avLst/>
            </a:prstGeom>
            <a:noFill/>
          </p:spPr>
          <p:txBody>
            <a:bodyPr wrap="square" rtlCol="0">
              <a:spAutoFit/>
            </a:bodyPr>
            <a:lstStyle/>
            <a:p>
              <a:r>
                <a:rPr lang="en-US" altLang="zh-CN" sz="8000" b="1" dirty="0">
                  <a:solidFill>
                    <a:schemeClr val="bg1"/>
                  </a:solidFill>
                </a:rPr>
                <a:t>”</a:t>
              </a:r>
              <a:endParaRPr lang="zh-CN" altLang="en-US" sz="8000" b="1" dirty="0">
                <a:solidFill>
                  <a:schemeClr val="bg1"/>
                </a:solidFill>
              </a:endParaRPr>
            </a:p>
          </p:txBody>
        </p:sp>
        <p:sp>
          <p:nvSpPr>
            <p:cNvPr id="15" name="TextBox 14"/>
            <p:cNvSpPr txBox="1"/>
            <p:nvPr/>
          </p:nvSpPr>
          <p:spPr>
            <a:xfrm>
              <a:off x="939390" y="3564242"/>
              <a:ext cx="3512357" cy="326818"/>
            </a:xfrm>
            <a:prstGeom prst="rect">
              <a:avLst/>
            </a:prstGeom>
            <a:noFill/>
          </p:spPr>
          <p:txBody>
            <a:bodyPr wrap="square" rtlCol="0">
              <a:spAutoFit/>
            </a:bodyPr>
            <a:lstStyle/>
            <a:p>
              <a:r>
                <a:rPr lang="en-US" altLang="zh-CN" sz="1200" b="1" dirty="0">
                  <a:solidFill>
                    <a:schemeClr val="bg1"/>
                  </a:solidFill>
                </a:rPr>
                <a:t>Many thanks for your awesome work!, we are so happy with your professionalism.</a:t>
              </a:r>
              <a:endParaRPr lang="zh-CN" altLang="en-US" sz="1200" b="1" dirty="0">
                <a:solidFill>
                  <a:schemeClr val="bg1"/>
                </a:solidFill>
              </a:endParaRPr>
            </a:p>
          </p:txBody>
        </p:sp>
        <p:sp>
          <p:nvSpPr>
            <p:cNvPr id="16" name="TextBox 15"/>
            <p:cNvSpPr txBox="1"/>
            <p:nvPr/>
          </p:nvSpPr>
          <p:spPr>
            <a:xfrm>
              <a:off x="579570" y="3437212"/>
              <a:ext cx="809898" cy="588272"/>
            </a:xfrm>
            <a:prstGeom prst="rect">
              <a:avLst/>
            </a:prstGeom>
            <a:noFill/>
          </p:spPr>
          <p:txBody>
            <a:bodyPr wrap="square" rtlCol="0">
              <a:spAutoFit/>
            </a:bodyPr>
            <a:lstStyle/>
            <a:p>
              <a:r>
                <a:rPr lang="en-US" altLang="zh-CN" sz="4800" b="1" dirty="0">
                  <a:solidFill>
                    <a:schemeClr val="bg1"/>
                  </a:solidFill>
                </a:rPr>
                <a:t>”</a:t>
              </a:r>
              <a:endParaRPr lang="zh-CN" altLang="en-US" sz="4800" b="1" dirty="0">
                <a:solidFill>
                  <a:schemeClr val="bg1"/>
                </a:solidFill>
              </a:endParaRPr>
            </a:p>
          </p:txBody>
        </p:sp>
        <p:sp>
          <p:nvSpPr>
            <p:cNvPr id="17" name="TextBox 16"/>
            <p:cNvSpPr txBox="1"/>
            <p:nvPr/>
          </p:nvSpPr>
          <p:spPr>
            <a:xfrm>
              <a:off x="997892" y="4127877"/>
              <a:ext cx="3344460" cy="185197"/>
            </a:xfrm>
            <a:prstGeom prst="rect">
              <a:avLst/>
            </a:prstGeom>
            <a:noFill/>
          </p:spPr>
          <p:txBody>
            <a:bodyPr wrap="square" rtlCol="0">
              <a:spAutoFit/>
            </a:bodyPr>
            <a:lstStyle/>
            <a:p>
              <a:r>
                <a:rPr lang="en-US" altLang="zh-CN" sz="1100" dirty="0">
                  <a:solidFill>
                    <a:schemeClr val="bg1"/>
                  </a:solidFill>
                </a:rPr>
                <a:t>/ </a:t>
              </a:r>
              <a:r>
                <a:rPr lang="en-US" altLang="zh-CN" sz="1100" b="1" dirty="0" err="1">
                  <a:solidFill>
                    <a:schemeClr val="bg1"/>
                  </a:solidFill>
                </a:rPr>
                <a:t>Herpina</a:t>
              </a:r>
              <a:r>
                <a:rPr lang="en-US" altLang="zh-CN" sz="1100" b="1" dirty="0">
                  <a:solidFill>
                    <a:schemeClr val="bg1"/>
                  </a:solidFill>
                </a:rPr>
                <a:t> </a:t>
              </a:r>
              <a:r>
                <a:rPr lang="en-US" altLang="zh-CN" sz="1100" b="1" dirty="0" err="1">
                  <a:solidFill>
                    <a:schemeClr val="bg1"/>
                  </a:solidFill>
                </a:rPr>
                <a:t>Herpson</a:t>
              </a:r>
              <a:r>
                <a:rPr lang="en-US" altLang="zh-CN" sz="1100" b="1" dirty="0">
                  <a:solidFill>
                    <a:schemeClr val="bg1"/>
                  </a:solidFill>
                </a:rPr>
                <a:t> </a:t>
              </a:r>
              <a:r>
                <a:rPr lang="en-US" altLang="zh-CN" sz="1100" dirty="0">
                  <a:solidFill>
                    <a:schemeClr val="bg1"/>
                  </a:solidFill>
                </a:rPr>
                <a:t>-The Happiest Company</a:t>
              </a:r>
              <a:endParaRPr lang="zh-CN" altLang="en-US" sz="1100" dirty="0">
                <a:solidFill>
                  <a:schemeClr val="bg1"/>
                </a:solidFill>
              </a:endParaRPr>
            </a:p>
          </p:txBody>
        </p:sp>
        <p:cxnSp>
          <p:nvCxnSpPr>
            <p:cNvPr id="18" name="直接连接符 17"/>
            <p:cNvCxnSpPr/>
            <p:nvPr/>
          </p:nvCxnSpPr>
          <p:spPr>
            <a:xfrm>
              <a:off x="997892" y="4076700"/>
              <a:ext cx="3637608"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927604" y="4153918"/>
              <a:ext cx="3344460" cy="196091"/>
            </a:xfrm>
            <a:prstGeom prst="rect">
              <a:avLst/>
            </a:prstGeom>
            <a:noFill/>
          </p:spPr>
          <p:txBody>
            <a:bodyPr wrap="square" rtlCol="0">
              <a:spAutoFit/>
            </a:bodyPr>
            <a:lstStyle/>
            <a:p>
              <a:r>
                <a:rPr lang="en-US" altLang="zh-CN" sz="1200" b="1" dirty="0">
                  <a:solidFill>
                    <a:schemeClr val="bg1"/>
                  </a:solidFill>
                </a:rPr>
                <a:t>/ John Smith </a:t>
              </a:r>
              <a:r>
                <a:rPr lang="en-US" altLang="zh-CN" sz="1200" dirty="0">
                  <a:solidFill>
                    <a:schemeClr val="bg1"/>
                  </a:solidFill>
                </a:rPr>
                <a:t>-The Awesome Company</a:t>
              </a:r>
              <a:endParaRPr lang="zh-CN" altLang="en-US" sz="1200" dirty="0">
                <a:solidFill>
                  <a:schemeClr val="bg1"/>
                </a:solidFill>
              </a:endParaRPr>
            </a:p>
          </p:txBody>
        </p:sp>
        <p:cxnSp>
          <p:nvCxnSpPr>
            <p:cNvPr id="20" name="直接连接符 19"/>
            <p:cNvCxnSpPr/>
            <p:nvPr/>
          </p:nvCxnSpPr>
          <p:spPr>
            <a:xfrm>
              <a:off x="4943479" y="4076702"/>
              <a:ext cx="3637608"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266252"/>
            <a:ext cx="12190413" cy="556708"/>
            <a:chOff x="0" y="266252"/>
            <a:chExt cx="12190413" cy="556708"/>
          </a:xfrm>
        </p:grpSpPr>
        <p:sp>
          <p:nvSpPr>
            <p:cNvPr id="2" name="矩形 1"/>
            <p:cNvSpPr/>
            <p:nvPr/>
          </p:nvSpPr>
          <p:spPr>
            <a:xfrm>
              <a:off x="0" y="266252"/>
              <a:ext cx="12190413" cy="556708"/>
            </a:xfrm>
            <a:custGeom>
              <a:avLst/>
              <a:gdLst/>
              <a:ahLst/>
              <a:cxnLst/>
              <a:rect l="l" t="t" r="r" b="b"/>
              <a:pathLst>
                <a:path w="12190413" h="713082">
                  <a:moveTo>
                    <a:pt x="4227443" y="0"/>
                  </a:moveTo>
                  <a:lnTo>
                    <a:pt x="12190413" y="0"/>
                  </a:lnTo>
                  <a:lnTo>
                    <a:pt x="12190413" y="713082"/>
                  </a:lnTo>
                  <a:lnTo>
                    <a:pt x="4227443" y="713082"/>
                  </a:lnTo>
                  <a:close/>
                  <a:moveTo>
                    <a:pt x="0" y="0"/>
                  </a:moveTo>
                  <a:lnTo>
                    <a:pt x="543474" y="0"/>
                  </a:lnTo>
                  <a:lnTo>
                    <a:pt x="543474" y="713082"/>
                  </a:lnTo>
                  <a:lnTo>
                    <a:pt x="0" y="71308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9"/>
            <p:cNvSpPr txBox="1"/>
            <p:nvPr/>
          </p:nvSpPr>
          <p:spPr>
            <a:xfrm>
              <a:off x="662742" y="329162"/>
              <a:ext cx="3435256" cy="430887"/>
            </a:xfrm>
            <a:prstGeom prst="rect">
              <a:avLst/>
            </a:prstGeom>
            <a:noFill/>
          </p:spPr>
          <p:txBody>
            <a:bodyPr wrap="square" lIns="0" tIns="0" rIns="0" bIns="0" rtlCol="0">
              <a:spAutoFit/>
            </a:bodyPr>
            <a:lstStyle/>
            <a:p>
              <a:pPr marL="0" lvl="1" algn="ctr"/>
              <a:r>
                <a:rPr lang="zh-CN" altLang="en-US" sz="2800" dirty="0" smtClean="0">
                  <a:solidFill>
                    <a:schemeClr val="bg1">
                      <a:lumMod val="50000"/>
                    </a:schemeClr>
                  </a:solidFill>
                  <a:latin typeface="微软雅黑" panose="020B0503020204020204" pitchFamily="34" charset="-122"/>
                  <a:ea typeface="微软雅黑" panose="020B0503020204020204" pitchFamily="34" charset="-122"/>
                </a:rPr>
                <a:t>点击加入你的标题</a:t>
              </a:r>
              <a:endParaRPr lang="zh-CN" altLang="en-US" sz="2800"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5" name="任意多边形 5"/>
          <p:cNvSpPr/>
          <p:nvPr/>
        </p:nvSpPr>
        <p:spPr>
          <a:xfrm rot="5400000">
            <a:off x="3603625" y="3665538"/>
            <a:ext cx="1503363" cy="723900"/>
          </a:xfrm>
          <a:custGeom>
            <a:avLst/>
            <a:gdLst>
              <a:gd name="txL" fmla="*/ 0 w 1503912"/>
              <a:gd name="txT" fmla="*/ 0 h 723424"/>
              <a:gd name="txR" fmla="*/ 1503912 w 1503912"/>
              <a:gd name="txB" fmla="*/ 723424 h 723424"/>
            </a:gdLst>
            <a:ahLst/>
            <a:cxnLst>
              <a:cxn ang="0">
                <a:pos x="0" y="488434"/>
              </a:cxn>
              <a:cxn ang="0">
                <a:pos x="545844" y="194507"/>
              </a:cxn>
              <a:cxn ang="0">
                <a:pos x="621520" y="182921"/>
              </a:cxn>
              <a:cxn ang="0">
                <a:pos x="758642" y="0"/>
              </a:cxn>
              <a:cxn ang="0">
                <a:pos x="896001" y="183236"/>
              </a:cxn>
              <a:cxn ang="0">
                <a:pos x="950785" y="190524"/>
              </a:cxn>
              <a:cxn ang="0">
                <a:pos x="1502265" y="473660"/>
              </a:cxn>
              <a:cxn ang="0">
                <a:pos x="1271237" y="714670"/>
              </a:cxn>
              <a:cxn ang="0">
                <a:pos x="235695" y="724853"/>
              </a:cxn>
            </a:cxnLst>
            <a:rect l="txL" t="txT" r="txR" b="txB"/>
            <a:pathLst>
              <a:path w="1503912" h="723424">
                <a:moveTo>
                  <a:pt x="0" y="487471"/>
                </a:moveTo>
                <a:cubicBezTo>
                  <a:pt x="155116" y="332355"/>
                  <a:pt x="346085" y="234486"/>
                  <a:pt x="546441" y="194123"/>
                </a:cubicBezTo>
                <a:lnTo>
                  <a:pt x="622201" y="182561"/>
                </a:lnTo>
                <a:lnTo>
                  <a:pt x="759473" y="0"/>
                </a:lnTo>
                <a:lnTo>
                  <a:pt x="896982" y="182876"/>
                </a:lnTo>
                <a:lnTo>
                  <a:pt x="951826" y="190149"/>
                </a:lnTo>
                <a:cubicBezTo>
                  <a:pt x="1152934" y="226576"/>
                  <a:pt x="1345785" y="320682"/>
                  <a:pt x="1503912" y="472727"/>
                </a:cubicBezTo>
                <a:lnTo>
                  <a:pt x="1272630" y="713261"/>
                </a:lnTo>
                <a:cubicBezTo>
                  <a:pt x="981963" y="433774"/>
                  <a:pt x="521086" y="438291"/>
                  <a:pt x="235953" y="723424"/>
                </a:cubicBezTo>
                <a:lnTo>
                  <a:pt x="0" y="487471"/>
                </a:lnTo>
                <a:close/>
              </a:path>
            </a:pathLst>
          </a:custGeom>
          <a:solidFill>
            <a:schemeClr val="accent4"/>
          </a:solidFill>
          <a:ln w="9525">
            <a:noFill/>
          </a:ln>
        </p:spPr>
        <p:txBody>
          <a:bodyPr/>
          <a:lstStyle/>
          <a:p>
            <a:endParaRPr lang="zh-CN" altLang="en-US"/>
          </a:p>
        </p:txBody>
      </p:sp>
      <p:sp>
        <p:nvSpPr>
          <p:cNvPr id="7" name="任意多边形 6"/>
          <p:cNvSpPr/>
          <p:nvPr/>
        </p:nvSpPr>
        <p:spPr>
          <a:xfrm rot="-2700000">
            <a:off x="2065338" y="3486150"/>
            <a:ext cx="1060450" cy="1074738"/>
          </a:xfrm>
          <a:custGeom>
            <a:avLst/>
            <a:gdLst>
              <a:gd name="txL" fmla="*/ 0 w 1059543"/>
              <a:gd name="txT" fmla="*/ 0 h 1073851"/>
              <a:gd name="txR" fmla="*/ 1059543 w 1059543"/>
              <a:gd name="txB" fmla="*/ 1073851 h 1073851"/>
            </a:gdLst>
            <a:ahLst/>
            <a:cxnLst>
              <a:cxn ang="0">
                <a:pos x="1055707" y="0"/>
              </a:cxn>
              <a:cxn ang="0">
                <a:pos x="1062267" y="334452"/>
              </a:cxn>
              <a:cxn ang="0">
                <a:pos x="334546" y="1076514"/>
              </a:cxn>
              <a:cxn ang="0">
                <a:pos x="0" y="1076514"/>
              </a:cxn>
              <a:cxn ang="0">
                <a:pos x="179422" y="481222"/>
              </a:cxn>
              <a:cxn ang="0">
                <a:pos x="224934" y="419325"/>
              </a:cxn>
              <a:cxn ang="0">
                <a:pos x="192828" y="192606"/>
              </a:cxn>
              <a:cxn ang="0">
                <a:pos x="419957" y="224765"/>
              </a:cxn>
              <a:cxn ang="0">
                <a:pos x="463994" y="191043"/>
              </a:cxn>
              <a:cxn ang="0">
                <a:pos x="1055707" y="0"/>
              </a:cxn>
            </a:cxnLst>
            <a:rect l="txL" t="txT" r="txR" b="txB"/>
            <a:pathLst>
              <a:path w="1059543" h="1073851">
                <a:moveTo>
                  <a:pt x="1053001" y="0"/>
                </a:moveTo>
                <a:lnTo>
                  <a:pt x="1059543" y="333624"/>
                </a:lnTo>
                <a:cubicBezTo>
                  <a:pt x="656383" y="341529"/>
                  <a:pt x="333688" y="670613"/>
                  <a:pt x="333688" y="1073851"/>
                </a:cubicBezTo>
                <a:lnTo>
                  <a:pt x="0" y="1073851"/>
                </a:lnTo>
                <a:cubicBezTo>
                  <a:pt x="0" y="854484"/>
                  <a:pt x="65832" y="650244"/>
                  <a:pt x="178963" y="480031"/>
                </a:cubicBezTo>
                <a:lnTo>
                  <a:pt x="224358" y="418287"/>
                </a:lnTo>
                <a:lnTo>
                  <a:pt x="192333" y="192129"/>
                </a:lnTo>
                <a:lnTo>
                  <a:pt x="418880" y="224209"/>
                </a:lnTo>
                <a:lnTo>
                  <a:pt x="462804" y="190570"/>
                </a:lnTo>
                <a:cubicBezTo>
                  <a:pt x="630767" y="74123"/>
                  <a:pt x="833676" y="4301"/>
                  <a:pt x="1053001" y="0"/>
                </a:cubicBezTo>
                <a:close/>
              </a:path>
            </a:pathLst>
          </a:custGeom>
          <a:solidFill>
            <a:schemeClr val="accent1"/>
          </a:solidFill>
          <a:ln w="9525">
            <a:noFill/>
          </a:ln>
        </p:spPr>
        <p:txBody>
          <a:bodyPr/>
          <a:lstStyle/>
          <a:p>
            <a:endParaRPr lang="zh-CN" altLang="en-US"/>
          </a:p>
        </p:txBody>
      </p:sp>
      <p:sp>
        <p:nvSpPr>
          <p:cNvPr id="8" name="任意多边形 7"/>
          <p:cNvSpPr/>
          <p:nvPr/>
        </p:nvSpPr>
        <p:spPr>
          <a:xfrm rot="-2700000" flipV="1">
            <a:off x="2892425" y="4311650"/>
            <a:ext cx="1058863" cy="1074738"/>
          </a:xfrm>
          <a:custGeom>
            <a:avLst/>
            <a:gdLst>
              <a:gd name="txL" fmla="*/ 0 w 1059543"/>
              <a:gd name="txT" fmla="*/ 0 h 1073851"/>
              <a:gd name="txR" fmla="*/ 1059543 w 1059543"/>
              <a:gd name="txB" fmla="*/ 1073851 h 1073851"/>
            </a:gdLst>
            <a:ahLst/>
            <a:cxnLst>
              <a:cxn ang="0">
                <a:pos x="333046" y="1076511"/>
              </a:cxn>
              <a:cxn ang="0">
                <a:pos x="1057501" y="334450"/>
              </a:cxn>
              <a:cxn ang="0">
                <a:pos x="1050972" y="0"/>
              </a:cxn>
              <a:cxn ang="0">
                <a:pos x="461913" y="191041"/>
              </a:cxn>
              <a:cxn ang="0">
                <a:pos x="418074" y="224763"/>
              </a:cxn>
              <a:cxn ang="0">
                <a:pos x="191963" y="192605"/>
              </a:cxn>
              <a:cxn ang="0">
                <a:pos x="223927" y="419321"/>
              </a:cxn>
              <a:cxn ang="0">
                <a:pos x="178619" y="481220"/>
              </a:cxn>
              <a:cxn ang="0">
                <a:pos x="0" y="1076511"/>
              </a:cxn>
            </a:cxnLst>
            <a:rect l="txL" t="txT" r="txR" b="txB"/>
            <a:pathLst>
              <a:path w="1059543" h="1073851">
                <a:moveTo>
                  <a:pt x="333688" y="1073851"/>
                </a:moveTo>
                <a:cubicBezTo>
                  <a:pt x="333688" y="670613"/>
                  <a:pt x="656383" y="341529"/>
                  <a:pt x="1059543" y="333624"/>
                </a:cubicBezTo>
                <a:lnTo>
                  <a:pt x="1053001" y="0"/>
                </a:lnTo>
                <a:cubicBezTo>
                  <a:pt x="833676" y="4300"/>
                  <a:pt x="630767" y="74123"/>
                  <a:pt x="462804" y="190570"/>
                </a:cubicBezTo>
                <a:lnTo>
                  <a:pt x="418881" y="224208"/>
                </a:lnTo>
                <a:lnTo>
                  <a:pt x="192334" y="192128"/>
                </a:lnTo>
                <a:lnTo>
                  <a:pt x="224359" y="418285"/>
                </a:lnTo>
                <a:lnTo>
                  <a:pt x="178964" y="480031"/>
                </a:lnTo>
                <a:cubicBezTo>
                  <a:pt x="65832" y="650245"/>
                  <a:pt x="0" y="854484"/>
                  <a:pt x="0" y="1073851"/>
                </a:cubicBezTo>
                <a:lnTo>
                  <a:pt x="333688" y="1073851"/>
                </a:lnTo>
                <a:close/>
              </a:path>
            </a:pathLst>
          </a:custGeom>
          <a:solidFill>
            <a:schemeClr val="accent3"/>
          </a:solidFill>
          <a:ln w="9525">
            <a:noFill/>
          </a:ln>
        </p:spPr>
        <p:txBody>
          <a:bodyPr/>
          <a:lstStyle/>
          <a:p>
            <a:endParaRPr lang="zh-CN" altLang="en-US"/>
          </a:p>
        </p:txBody>
      </p:sp>
      <p:sp>
        <p:nvSpPr>
          <p:cNvPr id="9" name="任意多边形 8"/>
          <p:cNvSpPr/>
          <p:nvPr/>
        </p:nvSpPr>
        <p:spPr>
          <a:xfrm rot="2700000">
            <a:off x="2871788" y="2655888"/>
            <a:ext cx="1060450" cy="1074737"/>
          </a:xfrm>
          <a:custGeom>
            <a:avLst/>
            <a:gdLst>
              <a:gd name="txL" fmla="*/ 0 w 1059543"/>
              <a:gd name="txT" fmla="*/ 0 h 1073851"/>
              <a:gd name="txR" fmla="*/ 1059543 w 1059543"/>
              <a:gd name="txB" fmla="*/ 1073851 h 1073851"/>
            </a:gdLst>
            <a:ahLst/>
            <a:cxnLst>
              <a:cxn ang="0">
                <a:pos x="219839" y="192605"/>
              </a:cxn>
              <a:cxn ang="0">
                <a:pos x="424172" y="221536"/>
              </a:cxn>
              <a:cxn ang="0">
                <a:pos x="463994" y="191041"/>
              </a:cxn>
              <a:cxn ang="0">
                <a:pos x="1055707" y="0"/>
              </a:cxn>
              <a:cxn ang="0">
                <a:pos x="1062267" y="334450"/>
              </a:cxn>
              <a:cxn ang="0">
                <a:pos x="334546" y="1076511"/>
              </a:cxn>
              <a:cxn ang="0">
                <a:pos x="0" y="1076511"/>
              </a:cxn>
              <a:cxn ang="0">
                <a:pos x="240001" y="398833"/>
              </a:cxn>
              <a:cxn ang="0">
                <a:pos x="247806" y="390085"/>
              </a:cxn>
            </a:cxnLst>
            <a:rect l="txL" t="txT" r="txR" b="txB"/>
            <a:pathLst>
              <a:path w="1059543" h="1073851">
                <a:moveTo>
                  <a:pt x="219275" y="192128"/>
                </a:moveTo>
                <a:lnTo>
                  <a:pt x="423085" y="220989"/>
                </a:lnTo>
                <a:lnTo>
                  <a:pt x="462804" y="190570"/>
                </a:lnTo>
                <a:cubicBezTo>
                  <a:pt x="630767" y="74123"/>
                  <a:pt x="833676" y="4301"/>
                  <a:pt x="1053001" y="0"/>
                </a:cubicBezTo>
                <a:lnTo>
                  <a:pt x="1059543" y="333624"/>
                </a:lnTo>
                <a:cubicBezTo>
                  <a:pt x="656383" y="341529"/>
                  <a:pt x="333688" y="670613"/>
                  <a:pt x="333688" y="1073851"/>
                </a:cubicBezTo>
                <a:lnTo>
                  <a:pt x="0" y="1073851"/>
                </a:lnTo>
                <a:cubicBezTo>
                  <a:pt x="0" y="817923"/>
                  <a:pt x="89604" y="582585"/>
                  <a:pt x="239386" y="397847"/>
                </a:cubicBezTo>
                <a:lnTo>
                  <a:pt x="247170" y="389121"/>
                </a:lnTo>
                <a:lnTo>
                  <a:pt x="219275" y="192128"/>
                </a:lnTo>
                <a:close/>
              </a:path>
            </a:pathLst>
          </a:custGeom>
          <a:solidFill>
            <a:schemeClr val="accent5"/>
          </a:solidFill>
          <a:ln w="9525">
            <a:noFill/>
          </a:ln>
        </p:spPr>
        <p:txBody>
          <a:bodyPr/>
          <a:lstStyle/>
          <a:p>
            <a:endParaRPr lang="zh-CN" altLang="en-US"/>
          </a:p>
        </p:txBody>
      </p:sp>
      <p:sp>
        <p:nvSpPr>
          <p:cNvPr id="10" name="心形 9"/>
          <p:cNvSpPr/>
          <p:nvPr/>
        </p:nvSpPr>
        <p:spPr>
          <a:xfrm>
            <a:off x="3251200" y="2314575"/>
            <a:ext cx="352425" cy="292100"/>
          </a:xfrm>
          <a:custGeom>
            <a:avLst/>
            <a:gdLst>
              <a:gd name="txL" fmla="*/ 5037 w 21600"/>
              <a:gd name="txT" fmla="*/ 2277 h 21600"/>
              <a:gd name="txR" fmla="*/ 16557 w 21600"/>
              <a:gd name="txB" fmla="*/ 13677 h 21600"/>
            </a:gdLst>
            <a:ahLst/>
            <a:cxnLst>
              <a:cxn ang="17694720">
                <a:pos x="47170177" y="5408543"/>
              </a:cxn>
              <a:cxn ang="11796480">
                <a:pos x="12717697" y="26708975"/>
              </a:cxn>
              <a:cxn ang="5898240">
                <a:pos x="47170177" y="53417950"/>
              </a:cxn>
              <a:cxn ang="0">
                <a:pos x="81101705" y="26708975"/>
              </a:cxn>
            </a:cxnLst>
            <a:rect l="txL" t="txT" r="txR" b="txB"/>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chemeClr val="accent3"/>
          </a:solidFill>
          <a:ln w="9525">
            <a:noFill/>
          </a:ln>
        </p:spPr>
        <p:txBody>
          <a:bodyPr/>
          <a:lstStyle/>
          <a:p>
            <a:endParaRPr lang="zh-CN" altLang="en-US"/>
          </a:p>
        </p:txBody>
      </p:sp>
      <p:grpSp>
        <p:nvGrpSpPr>
          <p:cNvPr id="11" name="组合 10"/>
          <p:cNvGrpSpPr/>
          <p:nvPr/>
        </p:nvGrpSpPr>
        <p:grpSpPr>
          <a:xfrm>
            <a:off x="4881563" y="3781425"/>
            <a:ext cx="225425" cy="563563"/>
            <a:chOff x="0" y="0"/>
            <a:chExt cx="224872" cy="564609"/>
          </a:xfrm>
          <a:solidFill>
            <a:schemeClr val="accent4"/>
          </a:solidFill>
        </p:grpSpPr>
        <p:sp>
          <p:nvSpPr>
            <p:cNvPr id="12" name="椭圆 11"/>
            <p:cNvSpPr/>
            <p:nvPr/>
          </p:nvSpPr>
          <p:spPr>
            <a:xfrm>
              <a:off x="69912" y="0"/>
              <a:ext cx="90487" cy="90487"/>
            </a:xfrm>
            <a:prstGeom prst="ellipse">
              <a:avLst/>
            </a:prstGeom>
            <a:grpFill/>
            <a:ln w="9525">
              <a:noFill/>
            </a:ln>
          </p:spPr>
          <p:txBody>
            <a:bodyPr anchor="ctr"/>
            <a:lstStyle/>
            <a:p>
              <a:pPr lvl="0" algn="ctr" eaLnBrk="1" hangingPunct="1">
                <a:buNone/>
              </a:pPr>
              <a:endParaRPr lang="zh-CN" altLang="zh-CN" dirty="0">
                <a:solidFill>
                  <a:srgbClr val="3F3F3F"/>
                </a:solidFill>
                <a:latin typeface="宋体" panose="02010600030101010101" pitchFamily="2" charset="-122"/>
                <a:ea typeface="宋体" panose="02010600030101010101" pitchFamily="2" charset="-122"/>
                <a:sym typeface="宋体" panose="02010600030101010101" pitchFamily="2" charset="-122"/>
              </a:endParaRPr>
            </a:p>
          </p:txBody>
        </p:sp>
        <p:sp>
          <p:nvSpPr>
            <p:cNvPr id="13" name="矩形 13"/>
            <p:cNvSpPr/>
            <p:nvPr/>
          </p:nvSpPr>
          <p:spPr>
            <a:xfrm>
              <a:off x="56189" y="162997"/>
              <a:ext cx="112763" cy="154601"/>
            </a:xfrm>
            <a:prstGeom prst="rect">
              <a:avLst/>
            </a:prstGeom>
            <a:grpFill/>
            <a:ln w="9525">
              <a:noFill/>
              <a:miter/>
            </a:ln>
          </p:spPr>
          <p:txBody>
            <a:bodyPr anchor="ctr"/>
            <a:lstStyle/>
            <a:p>
              <a:pPr lvl="0" algn="ctr" eaLnBrk="1" hangingPunct="1">
                <a:buNone/>
              </a:pPr>
              <a:endParaRPr lang="zh-CN" altLang="zh-CN" dirty="0">
                <a:solidFill>
                  <a:srgbClr val="3F3F3F"/>
                </a:solidFill>
                <a:latin typeface="宋体" panose="02010600030101010101" pitchFamily="2" charset="-122"/>
                <a:ea typeface="宋体" panose="02010600030101010101" pitchFamily="2" charset="-122"/>
                <a:sym typeface="宋体" panose="02010600030101010101" pitchFamily="2" charset="-122"/>
              </a:endParaRPr>
            </a:p>
          </p:txBody>
        </p:sp>
      </p:grpSp>
      <p:grpSp>
        <p:nvGrpSpPr>
          <p:cNvPr id="14" name="组合 18"/>
          <p:cNvGrpSpPr/>
          <p:nvPr/>
        </p:nvGrpSpPr>
        <p:grpSpPr>
          <a:xfrm>
            <a:off x="1573213" y="3868738"/>
            <a:ext cx="439737" cy="311150"/>
            <a:chOff x="0" y="0"/>
            <a:chExt cx="439857" cy="311768"/>
          </a:xfrm>
          <a:solidFill>
            <a:schemeClr val="accent1"/>
          </a:solidFill>
        </p:grpSpPr>
        <p:grpSp>
          <p:nvGrpSpPr>
            <p:cNvPr id="15" name="组合 19"/>
            <p:cNvGrpSpPr/>
            <p:nvPr/>
          </p:nvGrpSpPr>
          <p:grpSpPr>
            <a:xfrm>
              <a:off x="0" y="43261"/>
              <a:ext cx="439857" cy="268507"/>
              <a:chOff x="0" y="0"/>
              <a:chExt cx="439857" cy="268507"/>
            </a:xfrm>
            <a:grpFill/>
          </p:grpSpPr>
          <p:grpSp>
            <p:nvGrpSpPr>
              <p:cNvPr id="16" name="组合 21"/>
              <p:cNvGrpSpPr/>
              <p:nvPr/>
            </p:nvGrpSpPr>
            <p:grpSpPr>
              <a:xfrm>
                <a:off x="0" y="20559"/>
                <a:ext cx="439857" cy="24689"/>
                <a:chOff x="0" y="0"/>
                <a:chExt cx="439857" cy="24689"/>
              </a:xfrm>
              <a:grpFill/>
            </p:grpSpPr>
            <p:sp>
              <p:nvSpPr>
                <p:cNvPr id="20" name="矩形 25"/>
                <p:cNvSpPr/>
                <p:nvPr/>
              </p:nvSpPr>
              <p:spPr>
                <a:xfrm rot="-2220000">
                  <a:off x="0" y="0"/>
                  <a:ext cx="252000" cy="24688"/>
                </a:xfrm>
                <a:prstGeom prst="rect">
                  <a:avLst/>
                </a:prstGeom>
                <a:grpFill/>
                <a:ln w="9525">
                  <a:noFill/>
                  <a:miter/>
                </a:ln>
              </p:spPr>
              <p:txBody>
                <a:bodyPr anchor="ctr"/>
                <a:lstStyle/>
                <a:p>
                  <a:pPr lvl="0" algn="ctr" eaLnBrk="1" hangingPunct="1">
                    <a:buNone/>
                  </a:pPr>
                  <a:endParaRPr lang="zh-CN" altLang="zh-CN" dirty="0">
                    <a:solidFill>
                      <a:srgbClr val="3F3F3F"/>
                    </a:solidFill>
                    <a:latin typeface="宋体" panose="02010600030101010101" pitchFamily="2" charset="-122"/>
                    <a:ea typeface="宋体" panose="02010600030101010101" pitchFamily="2" charset="-122"/>
                    <a:sym typeface="宋体" panose="02010600030101010101" pitchFamily="2" charset="-122"/>
                  </a:endParaRPr>
                </a:p>
              </p:txBody>
            </p:sp>
            <p:sp>
              <p:nvSpPr>
                <p:cNvPr id="21" name="矩形 26"/>
                <p:cNvSpPr/>
                <p:nvPr/>
              </p:nvSpPr>
              <p:spPr>
                <a:xfrm rot="2220000" flipH="1">
                  <a:off x="187857" y="1"/>
                  <a:ext cx="252000" cy="24688"/>
                </a:xfrm>
                <a:prstGeom prst="rect">
                  <a:avLst/>
                </a:prstGeom>
                <a:grpFill/>
                <a:ln w="9525">
                  <a:noFill/>
                  <a:miter/>
                </a:ln>
              </p:spPr>
              <p:txBody>
                <a:bodyPr anchor="ctr"/>
                <a:lstStyle/>
                <a:p>
                  <a:pPr lvl="0" algn="ctr" eaLnBrk="1" hangingPunct="1">
                    <a:buNone/>
                  </a:pPr>
                  <a:endParaRPr lang="zh-CN" altLang="zh-CN" dirty="0">
                    <a:solidFill>
                      <a:srgbClr val="3F3F3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17" name="等腰三角形 22"/>
              <p:cNvSpPr/>
              <p:nvPr/>
            </p:nvSpPr>
            <p:spPr>
              <a:xfrm>
                <a:off x="68555" y="0"/>
                <a:ext cx="302746" cy="127806"/>
              </a:xfrm>
              <a:prstGeom prst="triangle">
                <a:avLst>
                  <a:gd name="adj" fmla="val 50000"/>
                </a:avLst>
              </a:prstGeom>
              <a:grpFill/>
              <a:ln w="9525">
                <a:noFill/>
                <a:miter/>
              </a:ln>
            </p:spPr>
            <p:txBody>
              <a:bodyPr anchor="ctr"/>
              <a:lstStyle/>
              <a:p>
                <a:pPr lvl="0" algn="ctr" eaLnBrk="1" hangingPunct="1">
                  <a:buNone/>
                </a:pPr>
                <a:endParaRPr lang="zh-CN" altLang="zh-CN" dirty="0">
                  <a:solidFill>
                    <a:srgbClr val="3F3F3F"/>
                  </a:solidFill>
                  <a:latin typeface="宋体" panose="02010600030101010101" pitchFamily="2" charset="-122"/>
                  <a:ea typeface="宋体" panose="02010600030101010101" pitchFamily="2" charset="-122"/>
                  <a:sym typeface="宋体" panose="02010600030101010101" pitchFamily="2" charset="-122"/>
                </a:endParaRPr>
              </a:p>
            </p:txBody>
          </p:sp>
          <p:sp>
            <p:nvSpPr>
              <p:cNvPr id="18" name="矩形 23"/>
              <p:cNvSpPr/>
              <p:nvPr/>
            </p:nvSpPr>
            <p:spPr>
              <a:xfrm>
                <a:off x="68082" y="127806"/>
                <a:ext cx="106784" cy="140701"/>
              </a:xfrm>
              <a:prstGeom prst="rect">
                <a:avLst/>
              </a:prstGeom>
              <a:grpFill/>
              <a:ln w="9525">
                <a:noFill/>
                <a:miter/>
              </a:ln>
            </p:spPr>
            <p:txBody>
              <a:bodyPr anchor="ctr"/>
              <a:lstStyle/>
              <a:p>
                <a:pPr lvl="0" algn="ctr" eaLnBrk="1" hangingPunct="1">
                  <a:buNone/>
                </a:pPr>
                <a:endParaRPr lang="zh-CN" altLang="zh-CN" dirty="0">
                  <a:solidFill>
                    <a:srgbClr val="3F3F3F"/>
                  </a:solidFill>
                  <a:latin typeface="宋体" panose="02010600030101010101" pitchFamily="2" charset="-122"/>
                  <a:ea typeface="宋体" panose="02010600030101010101" pitchFamily="2" charset="-122"/>
                  <a:sym typeface="宋体" panose="02010600030101010101" pitchFamily="2" charset="-122"/>
                </a:endParaRPr>
              </a:p>
            </p:txBody>
          </p:sp>
          <p:sp>
            <p:nvSpPr>
              <p:cNvPr id="19" name="矩形 24"/>
              <p:cNvSpPr/>
              <p:nvPr/>
            </p:nvSpPr>
            <p:spPr>
              <a:xfrm>
                <a:off x="262846" y="127806"/>
                <a:ext cx="106784" cy="140701"/>
              </a:xfrm>
              <a:prstGeom prst="rect">
                <a:avLst/>
              </a:prstGeom>
              <a:grpFill/>
              <a:ln w="9525">
                <a:noFill/>
                <a:miter/>
              </a:ln>
            </p:spPr>
            <p:txBody>
              <a:bodyPr anchor="ctr"/>
              <a:lstStyle/>
              <a:p>
                <a:pPr lvl="0" algn="ctr" eaLnBrk="1" hangingPunct="1">
                  <a:buNone/>
                </a:pPr>
                <a:endParaRPr lang="zh-CN" altLang="zh-CN" dirty="0">
                  <a:solidFill>
                    <a:srgbClr val="3F3F3F"/>
                  </a:solidFill>
                  <a:latin typeface="宋体" panose="02010600030101010101" pitchFamily="2" charset="-122"/>
                  <a:ea typeface="宋体" panose="02010600030101010101" pitchFamily="2" charset="-122"/>
                  <a:sym typeface="宋体" panose="02010600030101010101" pitchFamily="2" charset="-122"/>
                </a:endParaRPr>
              </a:p>
            </p:txBody>
          </p:sp>
        </p:grpSp>
      </p:grpSp>
      <p:grpSp>
        <p:nvGrpSpPr>
          <p:cNvPr id="22" name="组合 27"/>
          <p:cNvGrpSpPr/>
          <p:nvPr/>
        </p:nvGrpSpPr>
        <p:grpSpPr>
          <a:xfrm>
            <a:off x="3194050" y="5454650"/>
            <a:ext cx="465138" cy="417513"/>
            <a:chOff x="0" y="0"/>
            <a:chExt cx="465358" cy="418456"/>
          </a:xfrm>
          <a:solidFill>
            <a:schemeClr val="accent3"/>
          </a:solidFill>
        </p:grpSpPr>
        <p:grpSp>
          <p:nvGrpSpPr>
            <p:cNvPr id="23" name="组合 28"/>
            <p:cNvGrpSpPr/>
            <p:nvPr/>
          </p:nvGrpSpPr>
          <p:grpSpPr>
            <a:xfrm>
              <a:off x="0" y="0"/>
              <a:ext cx="460390" cy="418456"/>
              <a:chOff x="0" y="0"/>
              <a:chExt cx="460390" cy="418456"/>
            </a:xfrm>
            <a:grpFill/>
          </p:grpSpPr>
          <p:sp>
            <p:nvSpPr>
              <p:cNvPr id="26" name="任意多边形 31"/>
              <p:cNvSpPr/>
              <p:nvPr/>
            </p:nvSpPr>
            <p:spPr>
              <a:xfrm>
                <a:off x="53155" y="0"/>
                <a:ext cx="407235" cy="357637"/>
              </a:xfrm>
              <a:custGeom>
                <a:avLst/>
                <a:gdLst>
                  <a:gd name="txL" fmla="*/ 0 w 407235"/>
                  <a:gd name="txT" fmla="*/ 0 h 357637"/>
                  <a:gd name="txR" fmla="*/ 407235 w 407235"/>
                  <a:gd name="txB" fmla="*/ 357637 h 357637"/>
                </a:gdLst>
                <a:ahLst/>
                <a:cxnLst>
                  <a:cxn ang="0">
                    <a:pos x="7668" y="305095"/>
                  </a:cxn>
                  <a:cxn ang="0">
                    <a:pos x="7668" y="226514"/>
                  </a:cxn>
                  <a:cxn ang="0">
                    <a:pos x="74343" y="128882"/>
                  </a:cxn>
                  <a:cxn ang="0">
                    <a:pos x="245793" y="43157"/>
                  </a:cxn>
                  <a:cxn ang="0">
                    <a:pos x="402955" y="295"/>
                  </a:cxn>
                  <a:cxn ang="0">
                    <a:pos x="360093" y="26489"/>
                  </a:cxn>
                  <a:cxn ang="0">
                    <a:pos x="331518" y="69351"/>
                  </a:cxn>
                  <a:cxn ang="0">
                    <a:pos x="279130" y="209845"/>
                  </a:cxn>
                  <a:cxn ang="0">
                    <a:pos x="212455" y="305095"/>
                  </a:cxn>
                  <a:cxn ang="0">
                    <a:pos x="121967" y="355101"/>
                  </a:cxn>
                  <a:cxn ang="0">
                    <a:pos x="45768" y="345576"/>
                  </a:cxn>
                  <a:cxn ang="0">
                    <a:pos x="7668" y="305095"/>
                  </a:cxn>
                </a:cxnLst>
                <a:rect l="txL" t="txT" r="txR" b="txB"/>
                <a:pathLst>
                  <a:path w="407235" h="357637">
                    <a:moveTo>
                      <a:pt x="7668" y="305095"/>
                    </a:moveTo>
                    <a:cubicBezTo>
                      <a:pt x="1318" y="285251"/>
                      <a:pt x="-5826" y="270170"/>
                      <a:pt x="7668" y="226514"/>
                    </a:cubicBezTo>
                    <a:cubicBezTo>
                      <a:pt x="21162" y="182858"/>
                      <a:pt x="48943" y="149916"/>
                      <a:pt x="74343" y="128882"/>
                    </a:cubicBezTo>
                    <a:cubicBezTo>
                      <a:pt x="99743" y="107848"/>
                      <a:pt x="191024" y="64588"/>
                      <a:pt x="245793" y="43157"/>
                    </a:cubicBezTo>
                    <a:cubicBezTo>
                      <a:pt x="300562" y="21726"/>
                      <a:pt x="383905" y="3073"/>
                      <a:pt x="402955" y="295"/>
                    </a:cubicBezTo>
                    <a:cubicBezTo>
                      <a:pt x="422005" y="-2483"/>
                      <a:pt x="371999" y="14980"/>
                      <a:pt x="360093" y="26489"/>
                    </a:cubicBezTo>
                    <a:cubicBezTo>
                      <a:pt x="348187" y="37998"/>
                      <a:pt x="345012" y="38792"/>
                      <a:pt x="331518" y="69351"/>
                    </a:cubicBezTo>
                    <a:cubicBezTo>
                      <a:pt x="318024" y="99910"/>
                      <a:pt x="298974" y="170554"/>
                      <a:pt x="279130" y="209845"/>
                    </a:cubicBezTo>
                    <a:cubicBezTo>
                      <a:pt x="259286" y="249136"/>
                      <a:pt x="238649" y="280886"/>
                      <a:pt x="212455" y="305095"/>
                    </a:cubicBezTo>
                    <a:cubicBezTo>
                      <a:pt x="186261" y="329304"/>
                      <a:pt x="149748" y="348354"/>
                      <a:pt x="121967" y="355101"/>
                    </a:cubicBezTo>
                    <a:cubicBezTo>
                      <a:pt x="94186" y="361848"/>
                      <a:pt x="64818" y="353910"/>
                      <a:pt x="45768" y="345576"/>
                    </a:cubicBezTo>
                    <a:cubicBezTo>
                      <a:pt x="26718" y="337242"/>
                      <a:pt x="14018" y="324939"/>
                      <a:pt x="7668" y="305095"/>
                    </a:cubicBezTo>
                    <a:close/>
                  </a:path>
                </a:pathLst>
              </a:custGeom>
              <a:grpFill/>
              <a:ln w="9525">
                <a:noFill/>
              </a:ln>
            </p:spPr>
            <p:txBody>
              <a:bodyPr/>
              <a:lstStyle/>
              <a:p>
                <a:endParaRPr lang="zh-CN" altLang="en-US"/>
              </a:p>
            </p:txBody>
          </p:sp>
          <p:sp>
            <p:nvSpPr>
              <p:cNvPr id="27" name="任意多边形 32"/>
              <p:cNvSpPr/>
              <p:nvPr/>
            </p:nvSpPr>
            <p:spPr>
              <a:xfrm>
                <a:off x="0" y="296819"/>
                <a:ext cx="95196" cy="121637"/>
              </a:xfrm>
              <a:custGeom>
                <a:avLst/>
                <a:gdLst>
                  <a:gd name="txL" fmla="*/ 0 w 151739"/>
                  <a:gd name="txT" fmla="*/ 0 h 131899"/>
                  <a:gd name="txR" fmla="*/ 151739 w 151739"/>
                  <a:gd name="txB" fmla="*/ 131899 h 131899"/>
                </a:gdLst>
                <a:ahLst/>
                <a:cxnLst>
                  <a:cxn ang="0">
                    <a:pos x="36660" y="8926"/>
                  </a:cxn>
                  <a:cxn ang="0">
                    <a:pos x="16465" y="69792"/>
                  </a:cxn>
                  <a:cxn ang="0">
                    <a:pos x="7185" y="102936"/>
                  </a:cxn>
                  <a:cxn ang="0">
                    <a:pos x="2" y="86601"/>
                  </a:cxn>
                  <a:cxn ang="0">
                    <a:pos x="10585" y="49249"/>
                  </a:cxn>
                  <a:cxn ang="0">
                    <a:pos x="32067" y="3009"/>
                  </a:cxn>
                  <a:cxn ang="0">
                    <a:pos x="36660" y="8926"/>
                  </a:cxn>
                </a:cxnLst>
                <a:rect l="txL" t="txT" r="txR" b="txB"/>
                <a:pathLst>
                  <a:path w="151739" h="131899">
                    <a:moveTo>
                      <a:pt x="148467" y="11381"/>
                    </a:moveTo>
                    <a:cubicBezTo>
                      <a:pt x="137936" y="25573"/>
                      <a:pt x="86576" y="69011"/>
                      <a:pt x="66681" y="88989"/>
                    </a:cubicBezTo>
                    <a:cubicBezTo>
                      <a:pt x="46786" y="108967"/>
                      <a:pt x="40211" y="127676"/>
                      <a:pt x="29099" y="131248"/>
                    </a:cubicBezTo>
                    <a:cubicBezTo>
                      <a:pt x="17987" y="134820"/>
                      <a:pt x="-391" y="123120"/>
                      <a:pt x="6" y="110420"/>
                    </a:cubicBezTo>
                    <a:cubicBezTo>
                      <a:pt x="403" y="97720"/>
                      <a:pt x="21225" y="80559"/>
                      <a:pt x="42868" y="62795"/>
                    </a:cubicBezTo>
                    <a:cubicBezTo>
                      <a:pt x="64511" y="45031"/>
                      <a:pt x="117959" y="9393"/>
                      <a:pt x="129865" y="3837"/>
                    </a:cubicBezTo>
                    <a:cubicBezTo>
                      <a:pt x="141771" y="-1719"/>
                      <a:pt x="158998" y="-2811"/>
                      <a:pt x="148467" y="11381"/>
                    </a:cubicBezTo>
                    <a:close/>
                  </a:path>
                </a:pathLst>
              </a:custGeom>
              <a:grpFill/>
              <a:ln w="9525">
                <a:noFill/>
              </a:ln>
            </p:spPr>
            <p:txBody>
              <a:bodyPr/>
              <a:lstStyle/>
              <a:p>
                <a:endParaRPr lang="zh-CN" altLang="en-US"/>
              </a:p>
            </p:txBody>
          </p:sp>
        </p:grpSp>
        <p:sp>
          <p:nvSpPr>
            <p:cNvPr id="24" name="任意多边形 29"/>
            <p:cNvSpPr/>
            <p:nvPr/>
          </p:nvSpPr>
          <p:spPr>
            <a:xfrm>
              <a:off x="141938" y="0"/>
              <a:ext cx="323420" cy="355925"/>
            </a:xfrm>
            <a:custGeom>
              <a:avLst/>
              <a:gdLst>
                <a:gd name="txL" fmla="*/ 0 w 323420"/>
                <a:gd name="txT" fmla="*/ 0 h 355925"/>
                <a:gd name="txR" fmla="*/ 323420 w 323420"/>
                <a:gd name="txB" fmla="*/ 355925 h 355925"/>
              </a:gdLst>
              <a:ahLst/>
              <a:cxnLst>
                <a:cxn ang="0">
                  <a:pos x="319140" y="295"/>
                </a:cxn>
                <a:cxn ang="0">
                  <a:pos x="276278" y="26489"/>
                </a:cxn>
                <a:cxn ang="0">
                  <a:pos x="247703" y="69351"/>
                </a:cxn>
                <a:cxn ang="0">
                  <a:pos x="195315" y="209845"/>
                </a:cxn>
                <a:cxn ang="0">
                  <a:pos x="128640" y="305095"/>
                </a:cxn>
                <a:cxn ang="0">
                  <a:pos x="84656" y="336177"/>
                </a:cxn>
                <a:cxn ang="0">
                  <a:pos x="36710" y="355132"/>
                </a:cxn>
                <a:cxn ang="0">
                  <a:pos x="0" y="355925"/>
                </a:cxn>
                <a:cxn ang="0">
                  <a:pos x="82794" y="77974"/>
                </a:cxn>
                <a:cxn ang="0">
                  <a:pos x="115655" y="62635"/>
                </a:cxn>
                <a:cxn ang="0">
                  <a:pos x="161978" y="43157"/>
                </a:cxn>
                <a:cxn ang="0">
                  <a:pos x="319140" y="295"/>
                </a:cxn>
              </a:cxnLst>
              <a:rect l="txL" t="txT" r="txR" b="txB"/>
              <a:pathLst>
                <a:path w="323420" h="355925">
                  <a:moveTo>
                    <a:pt x="319140" y="295"/>
                  </a:moveTo>
                  <a:cubicBezTo>
                    <a:pt x="338190" y="-2483"/>
                    <a:pt x="288184" y="14980"/>
                    <a:pt x="276278" y="26489"/>
                  </a:cubicBezTo>
                  <a:cubicBezTo>
                    <a:pt x="264372" y="37998"/>
                    <a:pt x="261197" y="38792"/>
                    <a:pt x="247703" y="69351"/>
                  </a:cubicBezTo>
                  <a:cubicBezTo>
                    <a:pt x="234209" y="99910"/>
                    <a:pt x="215159" y="170554"/>
                    <a:pt x="195315" y="209845"/>
                  </a:cubicBezTo>
                  <a:cubicBezTo>
                    <a:pt x="175471" y="249136"/>
                    <a:pt x="154834" y="280886"/>
                    <a:pt x="128640" y="305095"/>
                  </a:cubicBezTo>
                  <a:lnTo>
                    <a:pt x="84656" y="336177"/>
                  </a:lnTo>
                  <a:lnTo>
                    <a:pt x="36710" y="355132"/>
                  </a:lnTo>
                  <a:lnTo>
                    <a:pt x="0" y="355925"/>
                  </a:lnTo>
                  <a:lnTo>
                    <a:pt x="82794" y="77974"/>
                  </a:lnTo>
                  <a:lnTo>
                    <a:pt x="115655" y="62635"/>
                  </a:lnTo>
                  <a:cubicBezTo>
                    <a:pt x="132312" y="55237"/>
                    <a:pt x="148286" y="48515"/>
                    <a:pt x="161978" y="43157"/>
                  </a:cubicBezTo>
                  <a:cubicBezTo>
                    <a:pt x="216747" y="21726"/>
                    <a:pt x="300090" y="3073"/>
                    <a:pt x="319140" y="295"/>
                  </a:cubicBezTo>
                  <a:close/>
                </a:path>
              </a:pathLst>
            </a:custGeom>
            <a:grpFill/>
            <a:ln w="9525">
              <a:noFill/>
            </a:ln>
          </p:spPr>
          <p:txBody>
            <a:bodyPr/>
            <a:lstStyle/>
            <a:p>
              <a:endParaRPr lang="zh-CN" altLang="en-US"/>
            </a:p>
          </p:txBody>
        </p:sp>
        <p:sp>
          <p:nvSpPr>
            <p:cNvPr id="25" name="任意多边形 30"/>
            <p:cNvSpPr/>
            <p:nvPr/>
          </p:nvSpPr>
          <p:spPr>
            <a:xfrm>
              <a:off x="67920" y="135454"/>
              <a:ext cx="181927" cy="183765"/>
            </a:xfrm>
            <a:custGeom>
              <a:avLst/>
              <a:gdLst>
                <a:gd name="txL" fmla="*/ 0 w 181927"/>
                <a:gd name="txT" fmla="*/ 0 h 183765"/>
                <a:gd name="txR" fmla="*/ 181927 w 181927"/>
                <a:gd name="txB" fmla="*/ 183765 h 183765"/>
              </a:gdLst>
              <a:ahLst/>
              <a:cxnLst>
                <a:cxn ang="0">
                  <a:pos x="5402" y="166742"/>
                </a:cxn>
                <a:cxn ang="0">
                  <a:pos x="95890" y="64349"/>
                </a:cxn>
                <a:cxn ang="0">
                  <a:pos x="181615" y="55"/>
                </a:cxn>
                <a:cxn ang="0">
                  <a:pos x="122084" y="54824"/>
                </a:cxn>
                <a:cxn ang="0">
                  <a:pos x="53027" y="133405"/>
                </a:cxn>
                <a:cxn ang="0">
                  <a:pos x="14927" y="181030"/>
                </a:cxn>
                <a:cxn ang="0">
                  <a:pos x="5402" y="166742"/>
                </a:cxn>
              </a:cxnLst>
              <a:rect l="txL" t="txT" r="txR" b="txB"/>
              <a:pathLst>
                <a:path w="181927" h="183765">
                  <a:moveTo>
                    <a:pt x="5402" y="166742"/>
                  </a:moveTo>
                  <a:cubicBezTo>
                    <a:pt x="18896" y="147295"/>
                    <a:pt x="66521" y="92130"/>
                    <a:pt x="95890" y="64349"/>
                  </a:cubicBezTo>
                  <a:cubicBezTo>
                    <a:pt x="125259" y="36568"/>
                    <a:pt x="177249" y="1642"/>
                    <a:pt x="181615" y="55"/>
                  </a:cubicBezTo>
                  <a:cubicBezTo>
                    <a:pt x="185981" y="-1532"/>
                    <a:pt x="143515" y="31805"/>
                    <a:pt x="122084" y="54824"/>
                  </a:cubicBezTo>
                  <a:cubicBezTo>
                    <a:pt x="100653" y="77843"/>
                    <a:pt x="70886" y="112371"/>
                    <a:pt x="53027" y="133405"/>
                  </a:cubicBezTo>
                  <a:cubicBezTo>
                    <a:pt x="35168" y="154439"/>
                    <a:pt x="22865" y="176268"/>
                    <a:pt x="14927" y="181030"/>
                  </a:cubicBezTo>
                  <a:cubicBezTo>
                    <a:pt x="6990" y="185793"/>
                    <a:pt x="-8092" y="186189"/>
                    <a:pt x="5402" y="166742"/>
                  </a:cubicBezTo>
                  <a:close/>
                </a:path>
              </a:pathLst>
            </a:custGeom>
            <a:grpFill/>
            <a:ln w="9525">
              <a:noFill/>
            </a:ln>
          </p:spPr>
          <p:txBody>
            <a:bodyPr/>
            <a:lstStyle/>
            <a:p>
              <a:endParaRPr lang="zh-CN" altLang="en-US"/>
            </a:p>
          </p:txBody>
        </p:sp>
      </p:grpSp>
      <p:sp>
        <p:nvSpPr>
          <p:cNvPr id="28" name="矩形 33"/>
          <p:cNvSpPr/>
          <p:nvPr/>
        </p:nvSpPr>
        <p:spPr>
          <a:xfrm>
            <a:off x="5708650" y="2384425"/>
            <a:ext cx="1312863" cy="430213"/>
          </a:xfrm>
          <a:prstGeom prst="rect">
            <a:avLst/>
          </a:prstGeom>
          <a:noFill/>
          <a:ln w="9525">
            <a:noFill/>
            <a:miter/>
          </a:ln>
        </p:spPr>
        <p:txBody>
          <a:bodyPr wrap="none" lIns="91431" tIns="45716" rIns="91431" bIns="45716">
            <a:spAutoFit/>
          </a:bodyPr>
          <a:lstStyle/>
          <a:p>
            <a:pPr lvl="0" eaLnBrk="1" hangingPunct="1">
              <a:buNone/>
            </a:pPr>
            <a:r>
              <a:rPr lang="zh-CN" altLang="en-US" sz="22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添加标题</a:t>
            </a:r>
            <a:endParaRPr lang="en-US" altLang="x-none" sz="22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矩形 47"/>
          <p:cNvSpPr/>
          <p:nvPr/>
        </p:nvSpPr>
        <p:spPr>
          <a:xfrm>
            <a:off x="5708650" y="2868613"/>
            <a:ext cx="2416175" cy="931862"/>
          </a:xfrm>
          <a:prstGeom prst="rect">
            <a:avLst/>
          </a:prstGeom>
          <a:noFill/>
          <a:ln w="9525">
            <a:noFill/>
            <a:miter/>
          </a:ln>
        </p:spPr>
        <p:txBody>
          <a:bodyPr lIns="91431" tIns="45716" rIns="91431" bIns="45716">
            <a:spAutoFit/>
          </a:bodyPr>
          <a:lstStyle/>
          <a:p>
            <a:pPr lvl="0" eaLnBrk="1" hangingPunct="1">
              <a:lnSpc>
                <a:spcPct val="130000"/>
              </a:lnSpc>
              <a:buNone/>
            </a:pPr>
            <a:r>
              <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a:t>
            </a:r>
            <a:endPar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矩形 35"/>
          <p:cNvSpPr/>
          <p:nvPr/>
        </p:nvSpPr>
        <p:spPr>
          <a:xfrm>
            <a:off x="8274050" y="2384425"/>
            <a:ext cx="1312863" cy="430213"/>
          </a:xfrm>
          <a:prstGeom prst="rect">
            <a:avLst/>
          </a:prstGeom>
          <a:noFill/>
          <a:ln w="9525">
            <a:noFill/>
            <a:miter/>
          </a:ln>
        </p:spPr>
        <p:txBody>
          <a:bodyPr wrap="none" lIns="91431" tIns="45716" rIns="91431" bIns="45716">
            <a:spAutoFit/>
          </a:bodyPr>
          <a:lstStyle/>
          <a:p>
            <a:pPr lvl="0" eaLnBrk="1" hangingPunct="1">
              <a:buNone/>
            </a:pPr>
            <a:r>
              <a:rPr lang="zh-CN" altLang="en-US" sz="22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添加标题</a:t>
            </a:r>
            <a:endParaRPr lang="en-US" altLang="x-none" sz="22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矩形 47"/>
          <p:cNvSpPr/>
          <p:nvPr/>
        </p:nvSpPr>
        <p:spPr>
          <a:xfrm>
            <a:off x="8274050" y="2868613"/>
            <a:ext cx="2400300" cy="931862"/>
          </a:xfrm>
          <a:prstGeom prst="rect">
            <a:avLst/>
          </a:prstGeom>
          <a:noFill/>
          <a:ln w="9525">
            <a:noFill/>
            <a:miter/>
          </a:ln>
        </p:spPr>
        <p:txBody>
          <a:bodyPr lIns="91431" tIns="45716" rIns="91431" bIns="45716">
            <a:spAutoFit/>
          </a:bodyPr>
          <a:lstStyle/>
          <a:p>
            <a:pPr lvl="0" eaLnBrk="1" hangingPunct="1">
              <a:lnSpc>
                <a:spcPct val="130000"/>
              </a:lnSpc>
              <a:buNone/>
            </a:pPr>
            <a:r>
              <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a:t>
            </a:r>
            <a:endPar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矩形 37"/>
          <p:cNvSpPr/>
          <p:nvPr/>
        </p:nvSpPr>
        <p:spPr>
          <a:xfrm>
            <a:off x="5708650" y="4443413"/>
            <a:ext cx="1312863" cy="430212"/>
          </a:xfrm>
          <a:prstGeom prst="rect">
            <a:avLst/>
          </a:prstGeom>
          <a:noFill/>
          <a:ln w="9525">
            <a:noFill/>
            <a:miter/>
          </a:ln>
        </p:spPr>
        <p:txBody>
          <a:bodyPr wrap="none" lIns="91431" tIns="45716" rIns="91431" bIns="45716">
            <a:spAutoFit/>
          </a:bodyPr>
          <a:lstStyle/>
          <a:p>
            <a:pPr lvl="0" eaLnBrk="1" hangingPunct="1">
              <a:buNone/>
            </a:pPr>
            <a:r>
              <a:rPr lang="zh-CN" altLang="en-US" sz="22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添加标题</a:t>
            </a:r>
            <a:endParaRPr lang="en-US" altLang="x-none" sz="22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矩形 47"/>
          <p:cNvSpPr/>
          <p:nvPr/>
        </p:nvSpPr>
        <p:spPr>
          <a:xfrm>
            <a:off x="5708650" y="4927600"/>
            <a:ext cx="2416175" cy="933450"/>
          </a:xfrm>
          <a:prstGeom prst="rect">
            <a:avLst/>
          </a:prstGeom>
          <a:noFill/>
          <a:ln w="9525">
            <a:noFill/>
            <a:miter/>
          </a:ln>
        </p:spPr>
        <p:txBody>
          <a:bodyPr lIns="91431" tIns="45716" rIns="91431" bIns="45716">
            <a:spAutoFit/>
          </a:bodyPr>
          <a:lstStyle/>
          <a:p>
            <a:pPr lvl="0" eaLnBrk="1" hangingPunct="1">
              <a:lnSpc>
                <a:spcPct val="130000"/>
              </a:lnSpc>
              <a:buNone/>
            </a:pPr>
            <a:r>
              <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a:t>
            </a:r>
            <a:endPar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矩形 39"/>
          <p:cNvSpPr/>
          <p:nvPr/>
        </p:nvSpPr>
        <p:spPr>
          <a:xfrm>
            <a:off x="8274050" y="4443413"/>
            <a:ext cx="1312863" cy="430212"/>
          </a:xfrm>
          <a:prstGeom prst="rect">
            <a:avLst/>
          </a:prstGeom>
          <a:noFill/>
          <a:ln w="9525">
            <a:noFill/>
            <a:miter/>
          </a:ln>
        </p:spPr>
        <p:txBody>
          <a:bodyPr wrap="none" lIns="91431" tIns="45716" rIns="91431" bIns="45716">
            <a:spAutoFit/>
          </a:bodyPr>
          <a:lstStyle/>
          <a:p>
            <a:pPr lvl="0" eaLnBrk="1" hangingPunct="1">
              <a:buNone/>
            </a:pPr>
            <a:r>
              <a:rPr lang="zh-CN" altLang="en-US" sz="22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添加标题</a:t>
            </a:r>
            <a:endParaRPr lang="en-US" altLang="x-none" sz="22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47"/>
          <p:cNvSpPr/>
          <p:nvPr/>
        </p:nvSpPr>
        <p:spPr>
          <a:xfrm>
            <a:off x="8274050" y="4927600"/>
            <a:ext cx="2400300" cy="933450"/>
          </a:xfrm>
          <a:prstGeom prst="rect">
            <a:avLst/>
          </a:prstGeom>
          <a:noFill/>
          <a:ln w="9525">
            <a:noFill/>
            <a:miter/>
          </a:ln>
        </p:spPr>
        <p:txBody>
          <a:bodyPr lIns="91431" tIns="45716" rIns="91431" bIns="45716">
            <a:spAutoFit/>
          </a:bodyPr>
          <a:lstStyle/>
          <a:p>
            <a:pPr lvl="0" eaLnBrk="1" hangingPunct="1">
              <a:lnSpc>
                <a:spcPct val="130000"/>
              </a:lnSpc>
              <a:buNone/>
            </a:pPr>
            <a:r>
              <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a:t>
            </a:r>
            <a:endPar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fltVal val="0"/>
                                          </p:val>
                                        </p:tav>
                                        <p:tav tm="100000">
                                          <p:val>
                                            <p:strVal val="#ppt_h"/>
                                          </p:val>
                                        </p:tav>
                                      </p:tavLst>
                                    </p:anim>
                                    <p:animEffect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filter="fade">
                                      <p:cBhvr>
                                        <p:cTn id="23" dur="500"/>
                                        <p:tgtEl>
                                          <p:spTgt spid="5"/>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filter="fade">
                                      <p:cBhvr>
                                        <p:cTn id="28" dur="500"/>
                                        <p:tgtEl>
                                          <p:spTgt spid="8"/>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500" fill="hold"/>
                                        <p:tgtEl>
                                          <p:spTgt spid="11"/>
                                        </p:tgtEl>
                                        <p:attrNameLst>
                                          <p:attrName>ppt_w</p:attrName>
                                        </p:attrNameLst>
                                      </p:cBhvr>
                                      <p:tavLst>
                                        <p:tav tm="0">
                                          <p:val>
                                            <p:fltVal val="0"/>
                                          </p:val>
                                        </p:tav>
                                        <p:tav tm="100000">
                                          <p:val>
                                            <p:strVal val="#ppt_w"/>
                                          </p:val>
                                        </p:tav>
                                      </p:tavLst>
                                    </p:anim>
                                    <p:anim calcmode="lin" valueType="num">
                                      <p:cBhvr>
                                        <p:cTn id="38" dur="500" fill="hold"/>
                                        <p:tgtEl>
                                          <p:spTgt spid="11"/>
                                        </p:tgtEl>
                                        <p:attrNameLst>
                                          <p:attrName>ppt_h</p:attrName>
                                        </p:attrNameLst>
                                      </p:cBhvr>
                                      <p:tavLst>
                                        <p:tav tm="0">
                                          <p:val>
                                            <p:fltVal val="0"/>
                                          </p:val>
                                        </p:tav>
                                        <p:tav tm="100000">
                                          <p:val>
                                            <p:strVal val="#ppt_h"/>
                                          </p:val>
                                        </p:tav>
                                      </p:tavLst>
                                    </p:anim>
                                    <p:animEffect filter="fade">
                                      <p:cBhvr>
                                        <p:cTn id="39" dur="500"/>
                                        <p:tgtEl>
                                          <p:spTgt spid="11"/>
                                        </p:tgtEl>
                                      </p:cBhvr>
                                    </p:animEffect>
                                  </p:childTnLst>
                                </p:cTn>
                              </p:par>
                              <p:par>
                                <p:cTn id="40" presetID="10" presetClass="entr" presetSubtype="0"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filter="fade">
                                      <p:cBhvr>
                                        <p:cTn id="44" dur="500"/>
                                        <p:tgtEl>
                                          <p:spTgt spid="14"/>
                                        </p:tgtEl>
                                      </p:cBhvr>
                                    </p:animEffect>
                                  </p:childTnLst>
                                </p:cTn>
                              </p:par>
                              <p:par>
                                <p:cTn id="45" presetID="10"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p:cTn id="47" dur="500" fill="hold"/>
                                        <p:tgtEl>
                                          <p:spTgt spid="22"/>
                                        </p:tgtEl>
                                        <p:attrNameLst>
                                          <p:attrName>ppt_w</p:attrName>
                                        </p:attrNameLst>
                                      </p:cBhvr>
                                      <p:tavLst>
                                        <p:tav tm="0">
                                          <p:val>
                                            <p:fltVal val="0"/>
                                          </p:val>
                                        </p:tav>
                                        <p:tav tm="100000">
                                          <p:val>
                                            <p:strVal val="#ppt_w"/>
                                          </p:val>
                                        </p:tav>
                                      </p:tavLst>
                                    </p:anim>
                                    <p:anim calcmode="lin" valueType="num">
                                      <p:cBhvr>
                                        <p:cTn id="48" dur="500" fill="hold"/>
                                        <p:tgtEl>
                                          <p:spTgt spid="22"/>
                                        </p:tgtEl>
                                        <p:attrNameLst>
                                          <p:attrName>ppt_h</p:attrName>
                                        </p:attrNameLst>
                                      </p:cBhvr>
                                      <p:tavLst>
                                        <p:tav tm="0">
                                          <p:val>
                                            <p:fltVal val="0"/>
                                          </p:val>
                                        </p:tav>
                                        <p:tav tm="100000">
                                          <p:val>
                                            <p:strVal val="#ppt_h"/>
                                          </p:val>
                                        </p:tav>
                                      </p:tavLst>
                                    </p:anim>
                                    <p:animEffect filter="fade">
                                      <p:cBhvr>
                                        <p:cTn id="49" dur="500"/>
                                        <p:tgtEl>
                                          <p:spTgt spid="22"/>
                                        </p:tgtEl>
                                      </p:cBhvr>
                                    </p:animEffect>
                                  </p:childTnLst>
                                </p:cTn>
                              </p:par>
                            </p:childTnLst>
                          </p:cTn>
                        </p:par>
                        <p:par>
                          <p:cTn id="50" fill="hold">
                            <p:stCondLst>
                              <p:cond delay="1500"/>
                            </p:stCondLst>
                            <p:childTnLst>
                              <p:par>
                                <p:cTn id="51" presetID="14" presetClass="entr" presetSubtype="10"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filter="randombar(horizontal)">
                                      <p:cBhvr>
                                        <p:cTn id="53" dur="400"/>
                                        <p:tgtEl>
                                          <p:spTgt spid="28"/>
                                        </p:tgtEl>
                                      </p:cBhvr>
                                    </p:animEffect>
                                  </p:childTnLst>
                                </p:cTn>
                              </p:par>
                              <p:par>
                                <p:cTn id="54" presetID="14" presetClass="entr" presetSubtype="10" fill="hold" grpId="0"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filter="randombar(horizontal)">
                                      <p:cBhvr>
                                        <p:cTn id="56" dur="400"/>
                                        <p:tgtEl>
                                          <p:spTgt spid="29"/>
                                        </p:tgtEl>
                                      </p:cBhvr>
                                    </p:animEffect>
                                  </p:childTnLst>
                                </p:cTn>
                              </p:par>
                            </p:childTnLst>
                          </p:cTn>
                        </p:par>
                        <p:par>
                          <p:cTn id="57" fill="hold">
                            <p:stCondLst>
                              <p:cond delay="2000"/>
                            </p:stCondLst>
                            <p:childTnLst>
                              <p:par>
                                <p:cTn id="58" presetID="14" presetClass="entr" presetSubtype="10" fill="hold" grpId="0" nodeType="afterEffect">
                                  <p:stCondLst>
                                    <p:cond delay="100"/>
                                  </p:stCondLst>
                                  <p:childTnLst>
                                    <p:set>
                                      <p:cBhvr>
                                        <p:cTn id="59" dur="1" fill="hold">
                                          <p:stCondLst>
                                            <p:cond delay="0"/>
                                          </p:stCondLst>
                                        </p:cTn>
                                        <p:tgtEl>
                                          <p:spTgt spid="30"/>
                                        </p:tgtEl>
                                        <p:attrNameLst>
                                          <p:attrName>style.visibility</p:attrName>
                                        </p:attrNameLst>
                                      </p:cBhvr>
                                      <p:to>
                                        <p:strVal val="visible"/>
                                      </p:to>
                                    </p:set>
                                    <p:animEffect filter="randombar(horizontal)">
                                      <p:cBhvr>
                                        <p:cTn id="60" dur="400"/>
                                        <p:tgtEl>
                                          <p:spTgt spid="30"/>
                                        </p:tgtEl>
                                      </p:cBhvr>
                                    </p:animEffect>
                                  </p:childTnLst>
                                </p:cTn>
                              </p:par>
                              <p:par>
                                <p:cTn id="61" presetID="14" presetClass="entr" presetSubtype="10" fill="hold" grpId="0" nodeType="withEffect">
                                  <p:stCondLst>
                                    <p:cond delay="100"/>
                                  </p:stCondLst>
                                  <p:childTnLst>
                                    <p:set>
                                      <p:cBhvr>
                                        <p:cTn id="62" dur="1" fill="hold">
                                          <p:stCondLst>
                                            <p:cond delay="0"/>
                                          </p:stCondLst>
                                        </p:cTn>
                                        <p:tgtEl>
                                          <p:spTgt spid="31"/>
                                        </p:tgtEl>
                                        <p:attrNameLst>
                                          <p:attrName>style.visibility</p:attrName>
                                        </p:attrNameLst>
                                      </p:cBhvr>
                                      <p:to>
                                        <p:strVal val="visible"/>
                                      </p:to>
                                    </p:set>
                                    <p:animEffect filter="randombar(horizontal)">
                                      <p:cBhvr>
                                        <p:cTn id="63" dur="400"/>
                                        <p:tgtEl>
                                          <p:spTgt spid="31"/>
                                        </p:tgtEl>
                                      </p:cBhvr>
                                    </p:animEffect>
                                  </p:childTnLst>
                                </p:cTn>
                              </p:par>
                            </p:childTnLst>
                          </p:cTn>
                        </p:par>
                        <p:par>
                          <p:cTn id="64" fill="hold">
                            <p:stCondLst>
                              <p:cond delay="2600"/>
                            </p:stCondLst>
                            <p:childTnLst>
                              <p:par>
                                <p:cTn id="65" presetID="14" presetClass="entr" presetSubtype="10" fill="hold" grpId="0" nodeType="afterEffect">
                                  <p:stCondLst>
                                    <p:cond delay="100"/>
                                  </p:stCondLst>
                                  <p:childTnLst>
                                    <p:set>
                                      <p:cBhvr>
                                        <p:cTn id="66" dur="1" fill="hold">
                                          <p:stCondLst>
                                            <p:cond delay="0"/>
                                          </p:stCondLst>
                                        </p:cTn>
                                        <p:tgtEl>
                                          <p:spTgt spid="33"/>
                                        </p:tgtEl>
                                        <p:attrNameLst>
                                          <p:attrName>style.visibility</p:attrName>
                                        </p:attrNameLst>
                                      </p:cBhvr>
                                      <p:to>
                                        <p:strVal val="visible"/>
                                      </p:to>
                                    </p:set>
                                    <p:animEffect filter="randombar(horizontal)">
                                      <p:cBhvr>
                                        <p:cTn id="67" dur="400"/>
                                        <p:tgtEl>
                                          <p:spTgt spid="33"/>
                                        </p:tgtEl>
                                      </p:cBhvr>
                                    </p:animEffect>
                                  </p:childTnLst>
                                </p:cTn>
                              </p:par>
                              <p:par>
                                <p:cTn id="68" presetID="14" presetClass="entr" presetSubtype="10" fill="hold" grpId="0" nodeType="withEffect">
                                  <p:stCondLst>
                                    <p:cond delay="100"/>
                                  </p:stCondLst>
                                  <p:childTnLst>
                                    <p:set>
                                      <p:cBhvr>
                                        <p:cTn id="69" dur="1" fill="hold">
                                          <p:stCondLst>
                                            <p:cond delay="0"/>
                                          </p:stCondLst>
                                        </p:cTn>
                                        <p:tgtEl>
                                          <p:spTgt spid="34"/>
                                        </p:tgtEl>
                                        <p:attrNameLst>
                                          <p:attrName>style.visibility</p:attrName>
                                        </p:attrNameLst>
                                      </p:cBhvr>
                                      <p:to>
                                        <p:strVal val="visible"/>
                                      </p:to>
                                    </p:set>
                                    <p:animEffect filter="randombar(horizontal)">
                                      <p:cBhvr>
                                        <p:cTn id="70" dur="400"/>
                                        <p:tgtEl>
                                          <p:spTgt spid="34"/>
                                        </p:tgtEl>
                                      </p:cBhvr>
                                    </p:animEffect>
                                  </p:childTnLst>
                                </p:cTn>
                              </p:par>
                            </p:childTnLst>
                          </p:cTn>
                        </p:par>
                        <p:par>
                          <p:cTn id="71" fill="hold">
                            <p:stCondLst>
                              <p:cond delay="3200"/>
                            </p:stCondLst>
                            <p:childTnLst>
                              <p:par>
                                <p:cTn id="72" presetID="14" presetClass="entr" presetSubtype="10" fill="hold" grpId="0" nodeType="afterEffect">
                                  <p:stCondLst>
                                    <p:cond delay="100"/>
                                  </p:stCondLst>
                                  <p:childTnLst>
                                    <p:set>
                                      <p:cBhvr>
                                        <p:cTn id="73" dur="1" fill="hold">
                                          <p:stCondLst>
                                            <p:cond delay="0"/>
                                          </p:stCondLst>
                                        </p:cTn>
                                        <p:tgtEl>
                                          <p:spTgt spid="35"/>
                                        </p:tgtEl>
                                        <p:attrNameLst>
                                          <p:attrName>style.visibility</p:attrName>
                                        </p:attrNameLst>
                                      </p:cBhvr>
                                      <p:to>
                                        <p:strVal val="visible"/>
                                      </p:to>
                                    </p:set>
                                    <p:animEffect filter="randombar(horizontal)">
                                      <p:cBhvr>
                                        <p:cTn id="74" dur="400"/>
                                        <p:tgtEl>
                                          <p:spTgt spid="35"/>
                                        </p:tgtEl>
                                      </p:cBhvr>
                                    </p:animEffect>
                                  </p:childTnLst>
                                </p:cTn>
                              </p:par>
                              <p:par>
                                <p:cTn id="75" presetID="14" presetClass="entr" presetSubtype="10" fill="hold" grpId="0" nodeType="withEffect">
                                  <p:stCondLst>
                                    <p:cond delay="100"/>
                                  </p:stCondLst>
                                  <p:childTnLst>
                                    <p:set>
                                      <p:cBhvr>
                                        <p:cTn id="76" dur="1" fill="hold">
                                          <p:stCondLst>
                                            <p:cond delay="0"/>
                                          </p:stCondLst>
                                        </p:cTn>
                                        <p:tgtEl>
                                          <p:spTgt spid="36"/>
                                        </p:tgtEl>
                                        <p:attrNameLst>
                                          <p:attrName>style.visibility</p:attrName>
                                        </p:attrNameLst>
                                      </p:cBhvr>
                                      <p:to>
                                        <p:strVal val="visible"/>
                                      </p:to>
                                    </p:set>
                                    <p:animEffect filter="randombar(horizontal)">
                                      <p:cBhvr>
                                        <p:cTn id="77" dur="4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p:bldP spid="29" grpId="0" bldLvl="0"/>
      <p:bldP spid="30" grpId="0" bldLvl="0"/>
      <p:bldP spid="31" grpId="0" bldLvl="0"/>
      <p:bldP spid="33" grpId="0" bldLvl="0"/>
      <p:bldP spid="34" grpId="0" bldLvl="0"/>
      <p:bldP spid="35" grpId="0" bldLvl="0"/>
      <p:bldP spid="36" grpId="0" bldLvl="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 y="3384355"/>
            <a:ext cx="12190413" cy="2501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0" y="266252"/>
            <a:ext cx="12190413" cy="556708"/>
            <a:chOff x="0" y="266252"/>
            <a:chExt cx="12190413" cy="556708"/>
          </a:xfrm>
        </p:grpSpPr>
        <p:sp>
          <p:nvSpPr>
            <p:cNvPr id="2" name="矩形 1"/>
            <p:cNvSpPr/>
            <p:nvPr/>
          </p:nvSpPr>
          <p:spPr>
            <a:xfrm>
              <a:off x="0" y="266252"/>
              <a:ext cx="12190413" cy="556708"/>
            </a:xfrm>
            <a:custGeom>
              <a:avLst/>
              <a:gdLst/>
              <a:ahLst/>
              <a:cxnLst/>
              <a:rect l="l" t="t" r="r" b="b"/>
              <a:pathLst>
                <a:path w="12190413" h="713082">
                  <a:moveTo>
                    <a:pt x="4227443" y="0"/>
                  </a:moveTo>
                  <a:lnTo>
                    <a:pt x="12190413" y="0"/>
                  </a:lnTo>
                  <a:lnTo>
                    <a:pt x="12190413" y="713082"/>
                  </a:lnTo>
                  <a:lnTo>
                    <a:pt x="4227443" y="713082"/>
                  </a:lnTo>
                  <a:close/>
                  <a:moveTo>
                    <a:pt x="0" y="0"/>
                  </a:moveTo>
                  <a:lnTo>
                    <a:pt x="543474" y="0"/>
                  </a:lnTo>
                  <a:lnTo>
                    <a:pt x="543474" y="713082"/>
                  </a:lnTo>
                  <a:lnTo>
                    <a:pt x="0" y="71308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9"/>
            <p:cNvSpPr txBox="1"/>
            <p:nvPr/>
          </p:nvSpPr>
          <p:spPr>
            <a:xfrm>
              <a:off x="662742" y="329162"/>
              <a:ext cx="3435256" cy="430887"/>
            </a:xfrm>
            <a:prstGeom prst="rect">
              <a:avLst/>
            </a:prstGeom>
            <a:noFill/>
          </p:spPr>
          <p:txBody>
            <a:bodyPr wrap="square" lIns="0" tIns="0" rIns="0" bIns="0" rtlCol="0">
              <a:spAutoFit/>
            </a:bodyPr>
            <a:lstStyle/>
            <a:p>
              <a:pPr marL="0" lvl="1" algn="ctr"/>
              <a:r>
                <a:rPr lang="zh-CN" altLang="en-US" sz="2800" dirty="0" smtClean="0">
                  <a:solidFill>
                    <a:schemeClr val="bg1">
                      <a:lumMod val="50000"/>
                    </a:schemeClr>
                  </a:solidFill>
                  <a:latin typeface="微软雅黑" panose="020B0503020204020204" pitchFamily="34" charset="-122"/>
                  <a:ea typeface="微软雅黑" panose="020B0503020204020204" pitchFamily="34" charset="-122"/>
                </a:rPr>
                <a:t>点击加入你的标题</a:t>
              </a:r>
              <a:endParaRPr lang="zh-CN" altLang="en-US" sz="2800"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1117454" y="1920875"/>
            <a:ext cx="10158678" cy="3676172"/>
            <a:chOff x="838200" y="1958975"/>
            <a:chExt cx="7620000" cy="2757488"/>
          </a:xfrm>
        </p:grpSpPr>
        <p:grpSp>
          <p:nvGrpSpPr>
            <p:cNvPr id="8" name="组合 7"/>
            <p:cNvGrpSpPr/>
            <p:nvPr/>
          </p:nvGrpSpPr>
          <p:grpSpPr bwMode="auto">
            <a:xfrm>
              <a:off x="838200" y="2125663"/>
              <a:ext cx="2209800" cy="2590800"/>
              <a:chOff x="1054100" y="2125444"/>
              <a:chExt cx="2209800" cy="2590800"/>
            </a:xfrm>
          </p:grpSpPr>
          <p:sp>
            <p:nvSpPr>
              <p:cNvPr id="25" name="矩形 24"/>
              <p:cNvSpPr/>
              <p:nvPr/>
            </p:nvSpPr>
            <p:spPr>
              <a:xfrm>
                <a:off x="1054100" y="2125444"/>
                <a:ext cx="2209800" cy="6667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6" name="矩形 25"/>
              <p:cNvSpPr/>
              <p:nvPr/>
            </p:nvSpPr>
            <p:spPr>
              <a:xfrm>
                <a:off x="1054100" y="2798544"/>
                <a:ext cx="2209800" cy="19177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27" name="组合 7"/>
              <p:cNvGrpSpPr/>
              <p:nvPr/>
            </p:nvGrpSpPr>
            <p:grpSpPr bwMode="auto">
              <a:xfrm>
                <a:off x="1304106" y="3224784"/>
                <a:ext cx="1809735" cy="918679"/>
                <a:chOff x="2896077" y="752816"/>
                <a:chExt cx="2915697" cy="767365"/>
              </a:xfrm>
            </p:grpSpPr>
            <p:sp>
              <p:nvSpPr>
                <p:cNvPr id="30" name="文本框 66"/>
                <p:cNvSpPr txBox="1">
                  <a:spLocks noChangeArrowheads="1"/>
                </p:cNvSpPr>
                <p:nvPr/>
              </p:nvSpPr>
              <p:spPr bwMode="auto">
                <a:xfrm>
                  <a:off x="2904181" y="1173074"/>
                  <a:ext cx="2814869" cy="347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lnSpc>
                      <a:spcPts val="900"/>
                    </a:lnSpc>
                  </a:pPr>
                  <a:r>
                    <a:rPr lang="en-US" altLang="zh-CN" sz="900">
                      <a:solidFill>
                        <a:schemeClr val="bg1">
                          <a:lumMod val="50000"/>
                        </a:schemeClr>
                      </a:solidFill>
                      <a:latin typeface="Helvetica" panose="020B0604020202020204" pitchFamily="34" charset="0"/>
                      <a:ea typeface="微软雅黑" panose="020B0503020204020204" pitchFamily="34" charset="-122"/>
                      <a:cs typeface="Arial" panose="020B0604020202020204" pitchFamily="34" charset="0"/>
                    </a:rPr>
                    <a:t>this is a sample text. insert your desired text here. Again. this is a dummy text. enter your own text here. this is a sample text. </a:t>
                  </a:r>
                  <a:endParaRPr lang="zh-CN" altLang="en-US" sz="900">
                    <a:solidFill>
                      <a:schemeClr val="bg1">
                        <a:lumMod val="50000"/>
                      </a:schemeClr>
                    </a:solidFill>
                    <a:latin typeface="Helvetica" panose="020B0604020202020204" pitchFamily="34" charset="0"/>
                    <a:ea typeface="微软雅黑" panose="020B0503020204020204" pitchFamily="34" charset="-122"/>
                    <a:cs typeface="Arial" panose="020B0604020202020204" pitchFamily="34" charset="0"/>
                  </a:endParaRPr>
                </a:p>
              </p:txBody>
            </p:sp>
            <p:sp>
              <p:nvSpPr>
                <p:cNvPr id="31" name="文本框 66"/>
                <p:cNvSpPr txBox="1">
                  <a:spLocks noChangeArrowheads="1"/>
                </p:cNvSpPr>
                <p:nvPr/>
              </p:nvSpPr>
              <p:spPr bwMode="auto">
                <a:xfrm>
                  <a:off x="2896077" y="752816"/>
                  <a:ext cx="2915697" cy="404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800">
                      <a:solidFill>
                        <a:schemeClr val="bg1">
                          <a:lumMod val="50000"/>
                        </a:schemeClr>
                      </a:solidFill>
                      <a:latin typeface="Helvetica" panose="020B0604020202020204" pitchFamily="34" charset="0"/>
                      <a:ea typeface="SimSun-ExtB" panose="02010609060101010101" pitchFamily="49" charset="-122"/>
                      <a:cs typeface="Arial" panose="020B0604020202020204" pitchFamily="34" charset="0"/>
                    </a:rPr>
                    <a:t>PLEASE ADD YOUR TITLE HERE</a:t>
                  </a:r>
                  <a:endParaRPr lang="zh-CN" altLang="en-US" sz="1800">
                    <a:solidFill>
                      <a:schemeClr val="bg1">
                        <a:lumMod val="50000"/>
                      </a:schemeClr>
                    </a:solidFill>
                    <a:latin typeface="Helvetica" panose="020B0604020202020204" pitchFamily="34" charset="0"/>
                    <a:ea typeface="SimSun-ExtB" panose="02010609060101010101" pitchFamily="49" charset="-122"/>
                    <a:cs typeface="Arial" panose="020B0604020202020204" pitchFamily="34" charset="0"/>
                  </a:endParaRPr>
                </a:p>
              </p:txBody>
            </p:sp>
          </p:grpSp>
          <p:sp>
            <p:nvSpPr>
              <p:cNvPr id="28" name="文本框 13"/>
              <p:cNvSpPr txBox="1">
                <a:spLocks noChangeArrowheads="1"/>
              </p:cNvSpPr>
              <p:nvPr/>
            </p:nvSpPr>
            <p:spPr bwMode="auto">
              <a:xfrm>
                <a:off x="1757160" y="2229209"/>
                <a:ext cx="11079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3600" dirty="0">
                    <a:solidFill>
                      <a:schemeClr val="bg1"/>
                    </a:solidFill>
                    <a:latin typeface="Helvetica" panose="020B0604020202020204" pitchFamily="34" charset="0"/>
                    <a:ea typeface="SimSun-ExtB" panose="02010609060101010101" pitchFamily="49" charset="-122"/>
                    <a:cs typeface="Arial" panose="020B0604020202020204" pitchFamily="34" charset="0"/>
                  </a:rPr>
                  <a:t>65%</a:t>
                </a:r>
                <a:endParaRPr lang="zh-CN" altLang="en-US" sz="3600" dirty="0">
                  <a:solidFill>
                    <a:schemeClr val="bg1"/>
                  </a:solidFill>
                  <a:latin typeface="Helvetica" panose="020B0604020202020204" pitchFamily="34" charset="0"/>
                  <a:ea typeface="SimSun-ExtB" panose="02010609060101010101" pitchFamily="49" charset="-122"/>
                  <a:cs typeface="Arial" panose="020B0604020202020204" pitchFamily="34" charset="0"/>
                </a:endParaRPr>
              </a:p>
            </p:txBody>
          </p:sp>
          <p:sp>
            <p:nvSpPr>
              <p:cNvPr id="29" name="十字形 28"/>
              <p:cNvSpPr/>
              <p:nvPr/>
            </p:nvSpPr>
            <p:spPr>
              <a:xfrm>
                <a:off x="1528763" y="2395319"/>
                <a:ext cx="169862" cy="169862"/>
              </a:xfrm>
              <a:prstGeom prst="plus">
                <a:avLst>
                  <a:gd name="adj" fmla="val 413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grpSp>
        <p:grpSp>
          <p:nvGrpSpPr>
            <p:cNvPr id="9" name="组合 8"/>
            <p:cNvGrpSpPr/>
            <p:nvPr/>
          </p:nvGrpSpPr>
          <p:grpSpPr bwMode="auto">
            <a:xfrm>
              <a:off x="3543300" y="1958975"/>
              <a:ext cx="2209800" cy="2757488"/>
              <a:chOff x="3498850" y="1958756"/>
              <a:chExt cx="2209800" cy="2757488"/>
            </a:xfrm>
          </p:grpSpPr>
          <p:sp>
            <p:nvSpPr>
              <p:cNvPr id="18" name="矩形 17"/>
              <p:cNvSpPr/>
              <p:nvPr/>
            </p:nvSpPr>
            <p:spPr>
              <a:xfrm>
                <a:off x="3498850" y="1958756"/>
                <a:ext cx="2209800" cy="8334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矩形 18"/>
              <p:cNvSpPr/>
              <p:nvPr/>
            </p:nvSpPr>
            <p:spPr>
              <a:xfrm>
                <a:off x="3498850" y="2798544"/>
                <a:ext cx="2209800" cy="19177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20" name="组合 7"/>
              <p:cNvGrpSpPr/>
              <p:nvPr/>
            </p:nvGrpSpPr>
            <p:grpSpPr bwMode="auto">
              <a:xfrm>
                <a:off x="3767906" y="3224784"/>
                <a:ext cx="1809735" cy="918679"/>
                <a:chOff x="2896077" y="752816"/>
                <a:chExt cx="2915697" cy="767365"/>
              </a:xfrm>
            </p:grpSpPr>
            <p:sp>
              <p:nvSpPr>
                <p:cNvPr id="23" name="文本框 66"/>
                <p:cNvSpPr txBox="1">
                  <a:spLocks noChangeArrowheads="1"/>
                </p:cNvSpPr>
                <p:nvPr/>
              </p:nvSpPr>
              <p:spPr bwMode="auto">
                <a:xfrm>
                  <a:off x="2904181" y="1173074"/>
                  <a:ext cx="2814869" cy="347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lnSpc>
                      <a:spcPts val="900"/>
                    </a:lnSpc>
                  </a:pPr>
                  <a:r>
                    <a:rPr lang="en-US" altLang="zh-CN" sz="900">
                      <a:solidFill>
                        <a:schemeClr val="bg1">
                          <a:lumMod val="50000"/>
                        </a:schemeClr>
                      </a:solidFill>
                      <a:latin typeface="Helvetica" panose="020B0604020202020204" pitchFamily="34" charset="0"/>
                      <a:ea typeface="微软雅黑" panose="020B0503020204020204" pitchFamily="34" charset="-122"/>
                      <a:cs typeface="Arial" panose="020B0604020202020204" pitchFamily="34" charset="0"/>
                    </a:rPr>
                    <a:t>this is a sample text. insert your desired text here. Again. this is a dummy text. enter your own text here. this is a sample text. </a:t>
                  </a:r>
                  <a:endParaRPr lang="zh-CN" altLang="en-US" sz="900">
                    <a:solidFill>
                      <a:schemeClr val="bg1">
                        <a:lumMod val="50000"/>
                      </a:schemeClr>
                    </a:solidFill>
                    <a:latin typeface="Helvetica" panose="020B0604020202020204" pitchFamily="34" charset="0"/>
                    <a:ea typeface="微软雅黑" panose="020B0503020204020204" pitchFamily="34" charset="-122"/>
                    <a:cs typeface="Arial" panose="020B0604020202020204" pitchFamily="34" charset="0"/>
                  </a:endParaRPr>
                </a:p>
              </p:txBody>
            </p:sp>
            <p:sp>
              <p:nvSpPr>
                <p:cNvPr id="24" name="文本框 66"/>
                <p:cNvSpPr txBox="1">
                  <a:spLocks noChangeArrowheads="1"/>
                </p:cNvSpPr>
                <p:nvPr/>
              </p:nvSpPr>
              <p:spPr bwMode="auto">
                <a:xfrm>
                  <a:off x="2896077" y="752816"/>
                  <a:ext cx="2915697" cy="404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800">
                      <a:solidFill>
                        <a:schemeClr val="bg1">
                          <a:lumMod val="50000"/>
                        </a:schemeClr>
                      </a:solidFill>
                      <a:latin typeface="Helvetica" panose="020B0604020202020204" pitchFamily="34" charset="0"/>
                      <a:ea typeface="SimSun-ExtB" panose="02010609060101010101" pitchFamily="49" charset="-122"/>
                      <a:cs typeface="Arial" panose="020B0604020202020204" pitchFamily="34" charset="0"/>
                    </a:rPr>
                    <a:t>PLEASE ADD YOUR TITLE HERE</a:t>
                  </a:r>
                  <a:endParaRPr lang="zh-CN" altLang="en-US" sz="1800">
                    <a:solidFill>
                      <a:schemeClr val="bg1">
                        <a:lumMod val="50000"/>
                      </a:schemeClr>
                    </a:solidFill>
                    <a:latin typeface="Helvetica" panose="020B0604020202020204" pitchFamily="34" charset="0"/>
                    <a:ea typeface="SimSun-ExtB" panose="02010609060101010101" pitchFamily="49" charset="-122"/>
                    <a:cs typeface="Arial" panose="020B0604020202020204" pitchFamily="34" charset="0"/>
                  </a:endParaRPr>
                </a:p>
              </p:txBody>
            </p:sp>
          </p:grpSp>
          <p:sp>
            <p:nvSpPr>
              <p:cNvPr id="21" name="文本框 13"/>
              <p:cNvSpPr txBox="1">
                <a:spLocks noChangeArrowheads="1"/>
              </p:cNvSpPr>
              <p:nvPr/>
            </p:nvSpPr>
            <p:spPr bwMode="auto">
              <a:xfrm>
                <a:off x="4309860" y="2140304"/>
                <a:ext cx="11079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3600">
                    <a:solidFill>
                      <a:schemeClr val="bg1"/>
                    </a:solidFill>
                    <a:latin typeface="Helvetica" panose="020B0604020202020204" pitchFamily="34" charset="0"/>
                    <a:ea typeface="SimSun-ExtB" panose="02010609060101010101" pitchFamily="49" charset="-122"/>
                    <a:cs typeface="Arial" panose="020B0604020202020204" pitchFamily="34" charset="0"/>
                  </a:rPr>
                  <a:t>85%</a:t>
                </a:r>
                <a:endParaRPr lang="zh-CN" altLang="en-US" sz="3600">
                  <a:solidFill>
                    <a:schemeClr val="bg1"/>
                  </a:solidFill>
                  <a:latin typeface="Helvetica" panose="020B0604020202020204" pitchFamily="34" charset="0"/>
                  <a:ea typeface="SimSun-ExtB" panose="02010609060101010101" pitchFamily="49" charset="-122"/>
                  <a:cs typeface="Arial" panose="020B0604020202020204" pitchFamily="34" charset="0"/>
                </a:endParaRPr>
              </a:p>
            </p:txBody>
          </p:sp>
          <p:sp>
            <p:nvSpPr>
              <p:cNvPr id="22" name="十字形 21"/>
              <p:cNvSpPr/>
              <p:nvPr/>
            </p:nvSpPr>
            <p:spPr>
              <a:xfrm>
                <a:off x="4094163" y="2306419"/>
                <a:ext cx="169862" cy="169862"/>
              </a:xfrm>
              <a:prstGeom prst="plus">
                <a:avLst>
                  <a:gd name="adj" fmla="val 413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grpSp>
        <p:grpSp>
          <p:nvGrpSpPr>
            <p:cNvPr id="10" name="组合 9"/>
            <p:cNvGrpSpPr/>
            <p:nvPr/>
          </p:nvGrpSpPr>
          <p:grpSpPr bwMode="auto">
            <a:xfrm>
              <a:off x="6248400" y="2125663"/>
              <a:ext cx="2209800" cy="2590800"/>
              <a:chOff x="5943600" y="2125444"/>
              <a:chExt cx="2209800" cy="2590800"/>
            </a:xfrm>
          </p:grpSpPr>
          <p:sp>
            <p:nvSpPr>
              <p:cNvPr id="11" name="矩形 10"/>
              <p:cNvSpPr/>
              <p:nvPr/>
            </p:nvSpPr>
            <p:spPr>
              <a:xfrm>
                <a:off x="5943600" y="2125444"/>
                <a:ext cx="2209800" cy="6667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矩形 11"/>
              <p:cNvSpPr/>
              <p:nvPr/>
            </p:nvSpPr>
            <p:spPr>
              <a:xfrm>
                <a:off x="5943600" y="2798544"/>
                <a:ext cx="2209800" cy="19177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13" name="组合 7"/>
              <p:cNvGrpSpPr/>
              <p:nvPr/>
            </p:nvGrpSpPr>
            <p:grpSpPr bwMode="auto">
              <a:xfrm>
                <a:off x="6231706" y="3224784"/>
                <a:ext cx="1809735" cy="918679"/>
                <a:chOff x="2896077" y="752816"/>
                <a:chExt cx="2915697" cy="767365"/>
              </a:xfrm>
            </p:grpSpPr>
            <p:sp>
              <p:nvSpPr>
                <p:cNvPr id="16" name="文本框 66"/>
                <p:cNvSpPr txBox="1">
                  <a:spLocks noChangeArrowheads="1"/>
                </p:cNvSpPr>
                <p:nvPr/>
              </p:nvSpPr>
              <p:spPr bwMode="auto">
                <a:xfrm>
                  <a:off x="2904181" y="1173074"/>
                  <a:ext cx="2814869" cy="347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lnSpc>
                      <a:spcPts val="900"/>
                    </a:lnSpc>
                  </a:pPr>
                  <a:r>
                    <a:rPr lang="en-US" altLang="zh-CN" sz="900">
                      <a:solidFill>
                        <a:schemeClr val="bg1">
                          <a:lumMod val="50000"/>
                        </a:schemeClr>
                      </a:solidFill>
                      <a:latin typeface="Helvetica" panose="020B0604020202020204" pitchFamily="34" charset="0"/>
                      <a:ea typeface="微软雅黑" panose="020B0503020204020204" pitchFamily="34" charset="-122"/>
                      <a:cs typeface="Arial" panose="020B0604020202020204" pitchFamily="34" charset="0"/>
                    </a:rPr>
                    <a:t>this is a sample text. insert your desired text here. Again. this is a dummy text. enter your own text here. this is a sample text. </a:t>
                  </a:r>
                  <a:endParaRPr lang="zh-CN" altLang="en-US" sz="900">
                    <a:solidFill>
                      <a:schemeClr val="bg1">
                        <a:lumMod val="50000"/>
                      </a:schemeClr>
                    </a:solidFill>
                    <a:latin typeface="Helvetica" panose="020B0604020202020204" pitchFamily="34" charset="0"/>
                    <a:ea typeface="微软雅黑" panose="020B0503020204020204" pitchFamily="34" charset="-122"/>
                    <a:cs typeface="Arial" panose="020B0604020202020204" pitchFamily="34" charset="0"/>
                  </a:endParaRPr>
                </a:p>
              </p:txBody>
            </p:sp>
            <p:sp>
              <p:nvSpPr>
                <p:cNvPr id="17" name="文本框 66"/>
                <p:cNvSpPr txBox="1">
                  <a:spLocks noChangeArrowheads="1"/>
                </p:cNvSpPr>
                <p:nvPr/>
              </p:nvSpPr>
              <p:spPr bwMode="auto">
                <a:xfrm>
                  <a:off x="2896077" y="752816"/>
                  <a:ext cx="2915697" cy="404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800">
                      <a:solidFill>
                        <a:schemeClr val="bg1">
                          <a:lumMod val="50000"/>
                        </a:schemeClr>
                      </a:solidFill>
                      <a:latin typeface="Helvetica" panose="020B0604020202020204" pitchFamily="34" charset="0"/>
                      <a:ea typeface="SimSun-ExtB" panose="02010609060101010101" pitchFamily="49" charset="-122"/>
                      <a:cs typeface="Arial" panose="020B0604020202020204" pitchFamily="34" charset="0"/>
                    </a:rPr>
                    <a:t>PLEASE ADD YOUR TITLE HERE</a:t>
                  </a:r>
                  <a:endParaRPr lang="zh-CN" altLang="en-US" sz="1800">
                    <a:solidFill>
                      <a:schemeClr val="bg1">
                        <a:lumMod val="50000"/>
                      </a:schemeClr>
                    </a:solidFill>
                    <a:latin typeface="Helvetica" panose="020B0604020202020204" pitchFamily="34" charset="0"/>
                    <a:ea typeface="SimSun-ExtB" panose="02010609060101010101" pitchFamily="49" charset="-122"/>
                    <a:cs typeface="Arial" panose="020B0604020202020204" pitchFamily="34" charset="0"/>
                  </a:endParaRPr>
                </a:p>
              </p:txBody>
            </p:sp>
          </p:grpSp>
          <p:sp>
            <p:nvSpPr>
              <p:cNvPr id="14" name="文本框 13"/>
              <p:cNvSpPr txBox="1">
                <a:spLocks noChangeArrowheads="1"/>
              </p:cNvSpPr>
              <p:nvPr/>
            </p:nvSpPr>
            <p:spPr bwMode="auto">
              <a:xfrm>
                <a:off x="6722860" y="2229209"/>
                <a:ext cx="11079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3600">
                    <a:solidFill>
                      <a:schemeClr val="bg1"/>
                    </a:solidFill>
                    <a:latin typeface="Helvetica" panose="020B0604020202020204" pitchFamily="34" charset="0"/>
                    <a:ea typeface="SimSun-ExtB" panose="02010609060101010101" pitchFamily="49" charset="-122"/>
                    <a:cs typeface="Arial" panose="020B0604020202020204" pitchFamily="34" charset="0"/>
                  </a:rPr>
                  <a:t>40%</a:t>
                </a:r>
                <a:endParaRPr lang="zh-CN" altLang="en-US" sz="3600">
                  <a:solidFill>
                    <a:schemeClr val="bg1"/>
                  </a:solidFill>
                  <a:latin typeface="Helvetica" panose="020B0604020202020204" pitchFamily="34" charset="0"/>
                  <a:ea typeface="SimSun-ExtB" panose="02010609060101010101" pitchFamily="49" charset="-122"/>
                  <a:cs typeface="Arial" panose="020B0604020202020204" pitchFamily="34" charset="0"/>
                </a:endParaRPr>
              </a:p>
            </p:txBody>
          </p:sp>
          <p:sp>
            <p:nvSpPr>
              <p:cNvPr id="15" name="十字形 14"/>
              <p:cNvSpPr/>
              <p:nvPr/>
            </p:nvSpPr>
            <p:spPr>
              <a:xfrm>
                <a:off x="6507163" y="2395319"/>
                <a:ext cx="169862" cy="169862"/>
              </a:xfrm>
              <a:prstGeom prst="plus">
                <a:avLst>
                  <a:gd name="adj" fmla="val 413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grpSp>
      </p:grpSp>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42" presetClass="entr" presetSubtype="0" fill="hold" grpId="0"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childTnLst>
                          </p:cTn>
                        </p:par>
                        <p:par>
                          <p:cTn id="13" fill="hold">
                            <p:stCondLst>
                              <p:cond delay="500"/>
                            </p:stCondLst>
                            <p:childTnLst>
                              <p:par>
                                <p:cTn id="14" presetID="42"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anim calcmode="lin" valueType="num">
                                      <p:cBhvr>
                                        <p:cTn id="17" dur="1000" fill="hold"/>
                                        <p:tgtEl>
                                          <p:spTgt spid="5"/>
                                        </p:tgtEl>
                                        <p:attrNameLst>
                                          <p:attrName>ppt_x</p:attrName>
                                        </p:attrNameLst>
                                      </p:cBhvr>
                                      <p:tavLst>
                                        <p:tav tm="0">
                                          <p:val>
                                            <p:strVal val="#ppt_x"/>
                                          </p:val>
                                        </p:tav>
                                        <p:tav tm="100000">
                                          <p:val>
                                            <p:strVal val="#ppt_x"/>
                                          </p:val>
                                        </p:tav>
                                      </p:tavLst>
                                    </p:anim>
                                    <p:anim calcmode="lin" valueType="num">
                                      <p:cBhvr>
                                        <p:cTn id="1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266252"/>
            <a:ext cx="12190413" cy="556708"/>
            <a:chOff x="0" y="266252"/>
            <a:chExt cx="12190413" cy="556708"/>
          </a:xfrm>
        </p:grpSpPr>
        <p:sp>
          <p:nvSpPr>
            <p:cNvPr id="2" name="矩形 1"/>
            <p:cNvSpPr/>
            <p:nvPr/>
          </p:nvSpPr>
          <p:spPr>
            <a:xfrm>
              <a:off x="0" y="266252"/>
              <a:ext cx="12190413" cy="556708"/>
            </a:xfrm>
            <a:custGeom>
              <a:avLst/>
              <a:gdLst/>
              <a:ahLst/>
              <a:cxnLst/>
              <a:rect l="l" t="t" r="r" b="b"/>
              <a:pathLst>
                <a:path w="12190413" h="713082">
                  <a:moveTo>
                    <a:pt x="4227443" y="0"/>
                  </a:moveTo>
                  <a:lnTo>
                    <a:pt x="12190413" y="0"/>
                  </a:lnTo>
                  <a:lnTo>
                    <a:pt x="12190413" y="713082"/>
                  </a:lnTo>
                  <a:lnTo>
                    <a:pt x="4227443" y="713082"/>
                  </a:lnTo>
                  <a:close/>
                  <a:moveTo>
                    <a:pt x="0" y="0"/>
                  </a:moveTo>
                  <a:lnTo>
                    <a:pt x="543474" y="0"/>
                  </a:lnTo>
                  <a:lnTo>
                    <a:pt x="543474" y="713082"/>
                  </a:lnTo>
                  <a:lnTo>
                    <a:pt x="0" y="71308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9"/>
            <p:cNvSpPr txBox="1"/>
            <p:nvPr/>
          </p:nvSpPr>
          <p:spPr>
            <a:xfrm>
              <a:off x="662742" y="329162"/>
              <a:ext cx="3435256" cy="430887"/>
            </a:xfrm>
            <a:prstGeom prst="rect">
              <a:avLst/>
            </a:prstGeom>
            <a:noFill/>
          </p:spPr>
          <p:txBody>
            <a:bodyPr wrap="square" lIns="0" tIns="0" rIns="0" bIns="0" rtlCol="0">
              <a:spAutoFit/>
            </a:bodyPr>
            <a:lstStyle/>
            <a:p>
              <a:pPr marL="0" lvl="1" algn="ctr"/>
              <a:r>
                <a:rPr lang="zh-CN" altLang="en-US" sz="2800" dirty="0" smtClean="0">
                  <a:solidFill>
                    <a:schemeClr val="bg1">
                      <a:lumMod val="50000"/>
                    </a:schemeClr>
                  </a:solidFill>
                  <a:latin typeface="微软雅黑" panose="020B0503020204020204" pitchFamily="34" charset="-122"/>
                  <a:ea typeface="微软雅黑" panose="020B0503020204020204" pitchFamily="34" charset="-122"/>
                </a:rPr>
                <a:t>点击加入你的标题</a:t>
              </a:r>
              <a:endParaRPr lang="zh-CN" altLang="en-US" sz="2800"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4" name="组合 23"/>
          <p:cNvGrpSpPr/>
          <p:nvPr/>
        </p:nvGrpSpPr>
        <p:grpSpPr>
          <a:xfrm>
            <a:off x="696682" y="2109380"/>
            <a:ext cx="10728015" cy="3761266"/>
            <a:chOff x="755576" y="1416168"/>
            <a:chExt cx="7791546" cy="2731734"/>
          </a:xfrm>
        </p:grpSpPr>
        <p:grpSp>
          <p:nvGrpSpPr>
            <p:cNvPr id="29" name="组合 28"/>
            <p:cNvGrpSpPr/>
            <p:nvPr/>
          </p:nvGrpSpPr>
          <p:grpSpPr>
            <a:xfrm>
              <a:off x="3227301" y="1466658"/>
              <a:ext cx="2689400" cy="2681244"/>
              <a:chOff x="4002442" y="1341792"/>
              <a:chExt cx="4187117" cy="4174417"/>
            </a:xfrm>
          </p:grpSpPr>
          <p:grpSp>
            <p:nvGrpSpPr>
              <p:cNvPr id="79" name="组合 78"/>
              <p:cNvGrpSpPr/>
              <p:nvPr/>
            </p:nvGrpSpPr>
            <p:grpSpPr>
              <a:xfrm>
                <a:off x="4002442" y="1341793"/>
                <a:ext cx="1990016" cy="1990018"/>
                <a:chOff x="3845536" y="1830659"/>
                <a:chExt cx="1990016" cy="1990018"/>
              </a:xfrm>
            </p:grpSpPr>
            <p:sp>
              <p:nvSpPr>
                <p:cNvPr id="89" name="圆角矩形 88"/>
                <p:cNvSpPr/>
                <p:nvPr/>
              </p:nvSpPr>
              <p:spPr>
                <a:xfrm>
                  <a:off x="3845536" y="1830659"/>
                  <a:ext cx="1990016" cy="1990018"/>
                </a:xfrm>
                <a:prstGeom prst="round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90" name="圆角矩形 89"/>
                <p:cNvSpPr/>
                <p:nvPr/>
              </p:nvSpPr>
              <p:spPr>
                <a:xfrm>
                  <a:off x="4280590" y="2265712"/>
                  <a:ext cx="1119909" cy="1119909"/>
                </a:xfrm>
                <a:prstGeom prst="roundRect">
                  <a:avLst>
                    <a:gd name="adj" fmla="val 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80" name="组合 79"/>
              <p:cNvGrpSpPr/>
              <p:nvPr/>
            </p:nvGrpSpPr>
            <p:grpSpPr>
              <a:xfrm>
                <a:off x="6199542" y="1341792"/>
                <a:ext cx="1990017" cy="1990017"/>
                <a:chOff x="3845536" y="1830658"/>
                <a:chExt cx="1990017" cy="1990017"/>
              </a:xfrm>
            </p:grpSpPr>
            <p:sp>
              <p:nvSpPr>
                <p:cNvPr id="87" name="圆角矩形 86"/>
                <p:cNvSpPr/>
                <p:nvPr/>
              </p:nvSpPr>
              <p:spPr>
                <a:xfrm>
                  <a:off x="3845536" y="1830658"/>
                  <a:ext cx="1990017" cy="1990017"/>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88" name="圆角矩形 87"/>
                <p:cNvSpPr/>
                <p:nvPr/>
              </p:nvSpPr>
              <p:spPr>
                <a:xfrm>
                  <a:off x="4280590" y="2265712"/>
                  <a:ext cx="1119909" cy="1119909"/>
                </a:xfrm>
                <a:prstGeom prst="roundRect">
                  <a:avLst>
                    <a:gd name="adj" fmla="val 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81" name="组合 80"/>
              <p:cNvGrpSpPr/>
              <p:nvPr/>
            </p:nvGrpSpPr>
            <p:grpSpPr>
              <a:xfrm>
                <a:off x="4002442" y="3526192"/>
                <a:ext cx="1990017" cy="1990017"/>
                <a:chOff x="3845536" y="1830658"/>
                <a:chExt cx="1990017" cy="1990017"/>
              </a:xfrm>
            </p:grpSpPr>
            <p:sp>
              <p:nvSpPr>
                <p:cNvPr id="85" name="圆角矩形 84"/>
                <p:cNvSpPr/>
                <p:nvPr/>
              </p:nvSpPr>
              <p:spPr>
                <a:xfrm>
                  <a:off x="3845536" y="1830658"/>
                  <a:ext cx="1990017" cy="1990017"/>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86" name="圆角矩形 85"/>
                <p:cNvSpPr/>
                <p:nvPr/>
              </p:nvSpPr>
              <p:spPr>
                <a:xfrm>
                  <a:off x="4280590" y="2265712"/>
                  <a:ext cx="1119909" cy="1119909"/>
                </a:xfrm>
                <a:prstGeom prst="roundRect">
                  <a:avLst>
                    <a:gd name="adj" fmla="val 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82" name="组合 81"/>
              <p:cNvGrpSpPr/>
              <p:nvPr/>
            </p:nvGrpSpPr>
            <p:grpSpPr>
              <a:xfrm>
                <a:off x="6199542" y="3526192"/>
                <a:ext cx="1990017" cy="1990017"/>
                <a:chOff x="3845536" y="1830658"/>
                <a:chExt cx="1990017" cy="1990017"/>
              </a:xfrm>
            </p:grpSpPr>
            <p:sp>
              <p:nvSpPr>
                <p:cNvPr id="83" name="圆角矩形 82"/>
                <p:cNvSpPr/>
                <p:nvPr/>
              </p:nvSpPr>
              <p:spPr>
                <a:xfrm>
                  <a:off x="3845536" y="1830658"/>
                  <a:ext cx="1990017" cy="1990017"/>
                </a:xfrm>
                <a:prstGeom prst="round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84" name="圆角矩形 83"/>
                <p:cNvSpPr/>
                <p:nvPr/>
              </p:nvSpPr>
              <p:spPr>
                <a:xfrm>
                  <a:off x="4280590" y="2265712"/>
                  <a:ext cx="1119909" cy="1119909"/>
                </a:xfrm>
                <a:prstGeom prst="roundRect">
                  <a:avLst>
                    <a:gd name="adj" fmla="val 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grpSp>
        </p:grpSp>
        <p:grpSp>
          <p:nvGrpSpPr>
            <p:cNvPr id="35" name="组合 34"/>
            <p:cNvGrpSpPr/>
            <p:nvPr/>
          </p:nvGrpSpPr>
          <p:grpSpPr>
            <a:xfrm>
              <a:off x="3694789" y="1980015"/>
              <a:ext cx="363772" cy="301991"/>
              <a:chOff x="3132963" y="3140191"/>
              <a:chExt cx="645573" cy="535933"/>
            </a:xfrm>
            <a:solidFill>
              <a:schemeClr val="accent6"/>
            </a:solidFill>
          </p:grpSpPr>
          <p:sp>
            <p:nvSpPr>
              <p:cNvPr id="73" name="Freeform 226"/>
              <p:cNvSpPr/>
              <p:nvPr/>
            </p:nvSpPr>
            <p:spPr bwMode="auto">
              <a:xfrm>
                <a:off x="3421629" y="3217854"/>
                <a:ext cx="356907" cy="392027"/>
              </a:xfrm>
              <a:custGeom>
                <a:avLst/>
                <a:gdLst>
                  <a:gd name="T0" fmla="*/ 0 w 529"/>
                  <a:gd name="T1" fmla="*/ 0 h 581"/>
                  <a:gd name="T2" fmla="*/ 2 w 529"/>
                  <a:gd name="T3" fmla="*/ 11 h 581"/>
                  <a:gd name="T4" fmla="*/ 25 w 529"/>
                  <a:gd name="T5" fmla="*/ 56 h 581"/>
                  <a:gd name="T6" fmla="*/ 473 w 529"/>
                  <a:gd name="T7" fmla="*/ 56 h 581"/>
                  <a:gd name="T8" fmla="*/ 473 w 529"/>
                  <a:gd name="T9" fmla="*/ 525 h 581"/>
                  <a:gd name="T10" fmla="*/ 127 w 529"/>
                  <a:gd name="T11" fmla="*/ 525 h 581"/>
                  <a:gd name="T12" fmla="*/ 127 w 529"/>
                  <a:gd name="T13" fmla="*/ 581 h 581"/>
                  <a:gd name="T14" fmla="*/ 529 w 529"/>
                  <a:gd name="T15" fmla="*/ 581 h 581"/>
                  <a:gd name="T16" fmla="*/ 529 w 529"/>
                  <a:gd name="T17" fmla="*/ 0 h 581"/>
                  <a:gd name="T18" fmla="*/ 0 w 529"/>
                  <a:gd name="T19"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9" h="581">
                    <a:moveTo>
                      <a:pt x="0" y="0"/>
                    </a:moveTo>
                    <a:cubicBezTo>
                      <a:pt x="1" y="4"/>
                      <a:pt x="2" y="7"/>
                      <a:pt x="2" y="11"/>
                    </a:cubicBezTo>
                    <a:cubicBezTo>
                      <a:pt x="14" y="22"/>
                      <a:pt x="22" y="38"/>
                      <a:pt x="25" y="56"/>
                    </a:cubicBezTo>
                    <a:cubicBezTo>
                      <a:pt x="473" y="56"/>
                      <a:pt x="473" y="56"/>
                      <a:pt x="473" y="56"/>
                    </a:cubicBezTo>
                    <a:cubicBezTo>
                      <a:pt x="473" y="525"/>
                      <a:pt x="473" y="525"/>
                      <a:pt x="473" y="525"/>
                    </a:cubicBezTo>
                    <a:cubicBezTo>
                      <a:pt x="127" y="525"/>
                      <a:pt x="127" y="525"/>
                      <a:pt x="127" y="525"/>
                    </a:cubicBezTo>
                    <a:cubicBezTo>
                      <a:pt x="127" y="581"/>
                      <a:pt x="127" y="581"/>
                      <a:pt x="127" y="581"/>
                    </a:cubicBezTo>
                    <a:cubicBezTo>
                      <a:pt x="529" y="581"/>
                      <a:pt x="529" y="581"/>
                      <a:pt x="529" y="581"/>
                    </a:cubicBezTo>
                    <a:cubicBezTo>
                      <a:pt x="529" y="0"/>
                      <a:pt x="529" y="0"/>
                      <a:pt x="529" y="0"/>
                    </a:cubicBez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74" name="Freeform 227"/>
              <p:cNvSpPr/>
              <p:nvPr/>
            </p:nvSpPr>
            <p:spPr bwMode="auto">
              <a:xfrm>
                <a:off x="3198348" y="3140191"/>
                <a:ext cx="224709" cy="247551"/>
              </a:xfrm>
              <a:custGeom>
                <a:avLst/>
                <a:gdLst>
                  <a:gd name="T0" fmla="*/ 45 w 333"/>
                  <a:gd name="T1" fmla="*/ 243 h 367"/>
                  <a:gd name="T2" fmla="*/ 170 w 333"/>
                  <a:gd name="T3" fmla="*/ 367 h 367"/>
                  <a:gd name="T4" fmla="*/ 289 w 333"/>
                  <a:gd name="T5" fmla="*/ 243 h 367"/>
                  <a:gd name="T6" fmla="*/ 326 w 333"/>
                  <a:gd name="T7" fmla="*/ 203 h 367"/>
                  <a:gd name="T8" fmla="*/ 306 w 333"/>
                  <a:gd name="T9" fmla="*/ 142 h 367"/>
                  <a:gd name="T10" fmla="*/ 166 w 333"/>
                  <a:gd name="T11" fmla="*/ 0 h 367"/>
                  <a:gd name="T12" fmla="*/ 26 w 333"/>
                  <a:gd name="T13" fmla="*/ 142 h 367"/>
                  <a:gd name="T14" fmla="*/ 7 w 333"/>
                  <a:gd name="T15" fmla="*/ 203 h 367"/>
                  <a:gd name="T16" fmla="*/ 45 w 333"/>
                  <a:gd name="T17" fmla="*/ 24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67">
                    <a:moveTo>
                      <a:pt x="45" y="243"/>
                    </a:moveTo>
                    <a:cubicBezTo>
                      <a:pt x="71" y="308"/>
                      <a:pt x="118" y="367"/>
                      <a:pt x="170" y="367"/>
                    </a:cubicBezTo>
                    <a:cubicBezTo>
                      <a:pt x="222" y="367"/>
                      <a:pt x="266" y="308"/>
                      <a:pt x="289" y="243"/>
                    </a:cubicBezTo>
                    <a:cubicBezTo>
                      <a:pt x="305" y="242"/>
                      <a:pt x="320" y="226"/>
                      <a:pt x="326" y="203"/>
                    </a:cubicBezTo>
                    <a:cubicBezTo>
                      <a:pt x="333" y="176"/>
                      <a:pt x="324" y="149"/>
                      <a:pt x="306" y="142"/>
                    </a:cubicBezTo>
                    <a:cubicBezTo>
                      <a:pt x="302" y="63"/>
                      <a:pt x="241" y="0"/>
                      <a:pt x="166" y="0"/>
                    </a:cubicBezTo>
                    <a:cubicBezTo>
                      <a:pt x="92" y="0"/>
                      <a:pt x="31" y="63"/>
                      <a:pt x="26" y="142"/>
                    </a:cubicBezTo>
                    <a:cubicBezTo>
                      <a:pt x="9" y="149"/>
                      <a:pt x="0" y="176"/>
                      <a:pt x="7" y="203"/>
                    </a:cubicBezTo>
                    <a:cubicBezTo>
                      <a:pt x="13" y="227"/>
                      <a:pt x="29" y="243"/>
                      <a:pt x="45" y="243"/>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75" name="Freeform 228"/>
              <p:cNvSpPr/>
              <p:nvPr/>
            </p:nvSpPr>
            <p:spPr bwMode="auto">
              <a:xfrm>
                <a:off x="3481875" y="3306367"/>
                <a:ext cx="233275" cy="180738"/>
              </a:xfrm>
              <a:custGeom>
                <a:avLst/>
                <a:gdLst>
                  <a:gd name="T0" fmla="*/ 41 w 346"/>
                  <a:gd name="T1" fmla="*/ 111 h 268"/>
                  <a:gd name="T2" fmla="*/ 0 w 346"/>
                  <a:gd name="T3" fmla="*/ 151 h 268"/>
                  <a:gd name="T4" fmla="*/ 90 w 346"/>
                  <a:gd name="T5" fmla="*/ 268 h 268"/>
                  <a:gd name="T6" fmla="*/ 254 w 346"/>
                  <a:gd name="T7" fmla="*/ 125 h 268"/>
                  <a:gd name="T8" fmla="*/ 284 w 346"/>
                  <a:gd name="T9" fmla="*/ 158 h 268"/>
                  <a:gd name="T10" fmla="*/ 346 w 346"/>
                  <a:gd name="T11" fmla="*/ 0 h 268"/>
                  <a:gd name="T12" fmla="*/ 184 w 346"/>
                  <a:gd name="T13" fmla="*/ 50 h 268"/>
                  <a:gd name="T14" fmla="*/ 218 w 346"/>
                  <a:gd name="T15" fmla="*/ 87 h 268"/>
                  <a:gd name="T16" fmla="*/ 99 w 346"/>
                  <a:gd name="T17" fmla="*/ 190 h 268"/>
                  <a:gd name="T18" fmla="*/ 41 w 346"/>
                  <a:gd name="T19" fmla="*/ 11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6" h="268">
                    <a:moveTo>
                      <a:pt x="41" y="111"/>
                    </a:moveTo>
                    <a:cubicBezTo>
                      <a:pt x="0" y="151"/>
                      <a:pt x="0" y="151"/>
                      <a:pt x="0" y="151"/>
                    </a:cubicBezTo>
                    <a:cubicBezTo>
                      <a:pt x="12" y="165"/>
                      <a:pt x="90" y="268"/>
                      <a:pt x="90" y="268"/>
                    </a:cubicBezTo>
                    <a:cubicBezTo>
                      <a:pt x="254" y="125"/>
                      <a:pt x="254" y="125"/>
                      <a:pt x="254" y="125"/>
                    </a:cubicBezTo>
                    <a:cubicBezTo>
                      <a:pt x="284" y="158"/>
                      <a:pt x="284" y="158"/>
                      <a:pt x="284" y="158"/>
                    </a:cubicBezTo>
                    <a:cubicBezTo>
                      <a:pt x="346" y="0"/>
                      <a:pt x="346" y="0"/>
                      <a:pt x="346" y="0"/>
                    </a:cubicBezTo>
                    <a:cubicBezTo>
                      <a:pt x="184" y="50"/>
                      <a:pt x="184" y="50"/>
                      <a:pt x="184" y="50"/>
                    </a:cubicBezTo>
                    <a:cubicBezTo>
                      <a:pt x="218" y="87"/>
                      <a:pt x="218" y="87"/>
                      <a:pt x="218" y="87"/>
                    </a:cubicBezTo>
                    <a:cubicBezTo>
                      <a:pt x="99" y="190"/>
                      <a:pt x="99" y="190"/>
                      <a:pt x="99" y="190"/>
                    </a:cubicBezTo>
                    <a:lnTo>
                      <a:pt x="41" y="111"/>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76" name="Freeform 229"/>
              <p:cNvSpPr/>
              <p:nvPr/>
            </p:nvSpPr>
            <p:spPr bwMode="auto">
              <a:xfrm>
                <a:off x="3132963" y="3377178"/>
                <a:ext cx="355480" cy="298946"/>
              </a:xfrm>
              <a:custGeom>
                <a:avLst/>
                <a:gdLst>
                  <a:gd name="T0" fmla="*/ 407 w 527"/>
                  <a:gd name="T1" fmla="*/ 0 h 443"/>
                  <a:gd name="T2" fmla="*/ 294 w 527"/>
                  <a:gd name="T3" fmla="*/ 190 h 443"/>
                  <a:gd name="T4" fmla="*/ 280 w 527"/>
                  <a:gd name="T5" fmla="*/ 105 h 443"/>
                  <a:gd name="T6" fmla="*/ 295 w 527"/>
                  <a:gd name="T7" fmla="*/ 77 h 443"/>
                  <a:gd name="T8" fmla="*/ 263 w 527"/>
                  <a:gd name="T9" fmla="*/ 44 h 443"/>
                  <a:gd name="T10" fmla="*/ 230 w 527"/>
                  <a:gd name="T11" fmla="*/ 77 h 443"/>
                  <a:gd name="T12" fmla="*/ 246 w 527"/>
                  <a:gd name="T13" fmla="*/ 105 h 443"/>
                  <a:gd name="T14" fmla="*/ 232 w 527"/>
                  <a:gd name="T15" fmla="*/ 189 h 443"/>
                  <a:gd name="T16" fmla="*/ 120 w 527"/>
                  <a:gd name="T17" fmla="*/ 0 h 443"/>
                  <a:gd name="T18" fmla="*/ 2 w 527"/>
                  <a:gd name="T19" fmla="*/ 125 h 443"/>
                  <a:gd name="T20" fmla="*/ 0 w 527"/>
                  <a:gd name="T21" fmla="*/ 125 h 443"/>
                  <a:gd name="T22" fmla="*/ 0 w 527"/>
                  <a:gd name="T23" fmla="*/ 402 h 443"/>
                  <a:gd name="T24" fmla="*/ 1 w 527"/>
                  <a:gd name="T25" fmla="*/ 402 h 443"/>
                  <a:gd name="T26" fmla="*/ 263 w 527"/>
                  <a:gd name="T27" fmla="*/ 443 h 443"/>
                  <a:gd name="T28" fmla="*/ 526 w 527"/>
                  <a:gd name="T29" fmla="*/ 402 h 443"/>
                  <a:gd name="T30" fmla="*/ 527 w 527"/>
                  <a:gd name="T31" fmla="*/ 402 h 443"/>
                  <a:gd name="T32" fmla="*/ 527 w 527"/>
                  <a:gd name="T33" fmla="*/ 125 h 443"/>
                  <a:gd name="T34" fmla="*/ 525 w 527"/>
                  <a:gd name="T35" fmla="*/ 125 h 443"/>
                  <a:gd name="T36" fmla="*/ 407 w 527"/>
                  <a:gd name="T37"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7" h="443">
                    <a:moveTo>
                      <a:pt x="407" y="0"/>
                    </a:moveTo>
                    <a:cubicBezTo>
                      <a:pt x="294" y="190"/>
                      <a:pt x="294" y="190"/>
                      <a:pt x="294" y="190"/>
                    </a:cubicBezTo>
                    <a:cubicBezTo>
                      <a:pt x="280" y="105"/>
                      <a:pt x="280" y="105"/>
                      <a:pt x="280" y="105"/>
                    </a:cubicBezTo>
                    <a:cubicBezTo>
                      <a:pt x="289" y="99"/>
                      <a:pt x="295" y="89"/>
                      <a:pt x="295" y="77"/>
                    </a:cubicBezTo>
                    <a:cubicBezTo>
                      <a:pt x="295" y="59"/>
                      <a:pt x="281" y="44"/>
                      <a:pt x="263" y="44"/>
                    </a:cubicBezTo>
                    <a:cubicBezTo>
                      <a:pt x="245" y="44"/>
                      <a:pt x="230" y="59"/>
                      <a:pt x="230" y="77"/>
                    </a:cubicBezTo>
                    <a:cubicBezTo>
                      <a:pt x="230" y="89"/>
                      <a:pt x="237" y="99"/>
                      <a:pt x="246" y="105"/>
                    </a:cubicBezTo>
                    <a:cubicBezTo>
                      <a:pt x="232" y="189"/>
                      <a:pt x="232" y="189"/>
                      <a:pt x="232" y="189"/>
                    </a:cubicBezTo>
                    <a:cubicBezTo>
                      <a:pt x="120" y="0"/>
                      <a:pt x="120" y="0"/>
                      <a:pt x="120" y="0"/>
                    </a:cubicBezTo>
                    <a:cubicBezTo>
                      <a:pt x="56" y="27"/>
                      <a:pt x="12" y="72"/>
                      <a:pt x="2" y="125"/>
                    </a:cubicBezTo>
                    <a:cubicBezTo>
                      <a:pt x="0" y="125"/>
                      <a:pt x="0" y="125"/>
                      <a:pt x="0" y="125"/>
                    </a:cubicBezTo>
                    <a:cubicBezTo>
                      <a:pt x="0" y="402"/>
                      <a:pt x="0" y="402"/>
                      <a:pt x="0" y="402"/>
                    </a:cubicBezTo>
                    <a:cubicBezTo>
                      <a:pt x="1" y="402"/>
                      <a:pt x="1" y="402"/>
                      <a:pt x="1" y="402"/>
                    </a:cubicBezTo>
                    <a:cubicBezTo>
                      <a:pt x="14" y="425"/>
                      <a:pt x="126" y="443"/>
                      <a:pt x="263" y="443"/>
                    </a:cubicBezTo>
                    <a:cubicBezTo>
                      <a:pt x="401" y="443"/>
                      <a:pt x="513" y="425"/>
                      <a:pt x="526" y="402"/>
                    </a:cubicBezTo>
                    <a:cubicBezTo>
                      <a:pt x="527" y="402"/>
                      <a:pt x="527" y="402"/>
                      <a:pt x="527" y="402"/>
                    </a:cubicBezTo>
                    <a:cubicBezTo>
                      <a:pt x="527" y="125"/>
                      <a:pt x="527" y="125"/>
                      <a:pt x="527" y="125"/>
                    </a:cubicBezTo>
                    <a:cubicBezTo>
                      <a:pt x="525" y="125"/>
                      <a:pt x="525" y="125"/>
                      <a:pt x="525" y="125"/>
                    </a:cubicBezTo>
                    <a:cubicBezTo>
                      <a:pt x="515" y="72"/>
                      <a:pt x="471" y="27"/>
                      <a:pt x="407" y="0"/>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77" name="Freeform 230"/>
              <p:cNvSpPr/>
              <p:nvPr/>
            </p:nvSpPr>
            <p:spPr bwMode="auto">
              <a:xfrm>
                <a:off x="3598655" y="3487105"/>
                <a:ext cx="54536" cy="68241"/>
              </a:xfrm>
              <a:custGeom>
                <a:avLst/>
                <a:gdLst>
                  <a:gd name="T0" fmla="*/ 0 w 81"/>
                  <a:gd name="T1" fmla="*/ 0 h 101"/>
                  <a:gd name="T2" fmla="*/ 0 w 81"/>
                  <a:gd name="T3" fmla="*/ 55 h 101"/>
                  <a:gd name="T4" fmla="*/ 40 w 81"/>
                  <a:gd name="T5" fmla="*/ 101 h 101"/>
                  <a:gd name="T6" fmla="*/ 81 w 81"/>
                  <a:gd name="T7" fmla="*/ 56 h 101"/>
                  <a:gd name="T8" fmla="*/ 81 w 81"/>
                  <a:gd name="T9" fmla="*/ 0 h 101"/>
                  <a:gd name="T10" fmla="*/ 59 w 81"/>
                  <a:gd name="T11" fmla="*/ 0 h 101"/>
                  <a:gd name="T12" fmla="*/ 59 w 81"/>
                  <a:gd name="T13" fmla="*/ 57 h 101"/>
                  <a:gd name="T14" fmla="*/ 40 w 81"/>
                  <a:gd name="T15" fmla="*/ 83 h 101"/>
                  <a:gd name="T16" fmla="*/ 22 w 81"/>
                  <a:gd name="T17" fmla="*/ 57 h 101"/>
                  <a:gd name="T18" fmla="*/ 22 w 81"/>
                  <a:gd name="T19" fmla="*/ 0 h 101"/>
                  <a:gd name="T20" fmla="*/ 0 w 81"/>
                  <a:gd name="T2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01">
                    <a:moveTo>
                      <a:pt x="0" y="0"/>
                    </a:moveTo>
                    <a:cubicBezTo>
                      <a:pt x="0" y="55"/>
                      <a:pt x="0" y="55"/>
                      <a:pt x="0" y="55"/>
                    </a:cubicBezTo>
                    <a:cubicBezTo>
                      <a:pt x="0" y="87"/>
                      <a:pt x="15" y="101"/>
                      <a:pt x="40" y="101"/>
                    </a:cubicBezTo>
                    <a:cubicBezTo>
                      <a:pt x="65" y="101"/>
                      <a:pt x="81" y="86"/>
                      <a:pt x="81" y="56"/>
                    </a:cubicBezTo>
                    <a:cubicBezTo>
                      <a:pt x="81" y="0"/>
                      <a:pt x="81" y="0"/>
                      <a:pt x="81" y="0"/>
                    </a:cubicBezTo>
                    <a:cubicBezTo>
                      <a:pt x="59" y="0"/>
                      <a:pt x="59" y="0"/>
                      <a:pt x="59" y="0"/>
                    </a:cubicBezTo>
                    <a:cubicBezTo>
                      <a:pt x="59" y="57"/>
                      <a:pt x="59" y="57"/>
                      <a:pt x="59" y="57"/>
                    </a:cubicBezTo>
                    <a:cubicBezTo>
                      <a:pt x="59" y="75"/>
                      <a:pt x="52" y="83"/>
                      <a:pt x="40" y="83"/>
                    </a:cubicBezTo>
                    <a:cubicBezTo>
                      <a:pt x="29" y="83"/>
                      <a:pt x="22" y="74"/>
                      <a:pt x="22" y="57"/>
                    </a:cubicBezTo>
                    <a:cubicBezTo>
                      <a:pt x="22" y="0"/>
                      <a:pt x="22" y="0"/>
                      <a:pt x="22" y="0"/>
                    </a:cubicBez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78" name="Freeform 231"/>
              <p:cNvSpPr>
                <a:spLocks noEditPoints="1"/>
              </p:cNvSpPr>
              <p:nvPr/>
            </p:nvSpPr>
            <p:spPr bwMode="auto">
              <a:xfrm>
                <a:off x="3666040" y="3486534"/>
                <a:ext cx="47968" cy="67384"/>
              </a:xfrm>
              <a:custGeom>
                <a:avLst/>
                <a:gdLst>
                  <a:gd name="T0" fmla="*/ 31 w 71"/>
                  <a:gd name="T1" fmla="*/ 0 h 100"/>
                  <a:gd name="T2" fmla="*/ 0 w 71"/>
                  <a:gd name="T3" fmla="*/ 2 h 100"/>
                  <a:gd name="T4" fmla="*/ 0 w 71"/>
                  <a:gd name="T5" fmla="*/ 100 h 100"/>
                  <a:gd name="T6" fmla="*/ 23 w 71"/>
                  <a:gd name="T7" fmla="*/ 100 h 100"/>
                  <a:gd name="T8" fmla="*/ 23 w 71"/>
                  <a:gd name="T9" fmla="*/ 65 h 100"/>
                  <a:gd name="T10" fmla="*/ 30 w 71"/>
                  <a:gd name="T11" fmla="*/ 65 h 100"/>
                  <a:gd name="T12" fmla="*/ 62 w 71"/>
                  <a:gd name="T13" fmla="*/ 55 h 100"/>
                  <a:gd name="T14" fmla="*/ 71 w 71"/>
                  <a:gd name="T15" fmla="*/ 31 h 100"/>
                  <a:gd name="T16" fmla="*/ 61 w 71"/>
                  <a:gd name="T17" fmla="*/ 8 h 100"/>
                  <a:gd name="T18" fmla="*/ 31 w 71"/>
                  <a:gd name="T19" fmla="*/ 0 h 100"/>
                  <a:gd name="T20" fmla="*/ 30 w 71"/>
                  <a:gd name="T21" fmla="*/ 48 h 100"/>
                  <a:gd name="T22" fmla="*/ 23 w 71"/>
                  <a:gd name="T23" fmla="*/ 47 h 100"/>
                  <a:gd name="T24" fmla="*/ 23 w 71"/>
                  <a:gd name="T25" fmla="*/ 18 h 100"/>
                  <a:gd name="T26" fmla="*/ 32 w 71"/>
                  <a:gd name="T27" fmla="*/ 17 h 100"/>
                  <a:gd name="T28" fmla="*/ 49 w 71"/>
                  <a:gd name="T29" fmla="*/ 32 h 100"/>
                  <a:gd name="T30" fmla="*/ 30 w 71"/>
                  <a:gd name="T31"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 h="100">
                    <a:moveTo>
                      <a:pt x="31" y="0"/>
                    </a:moveTo>
                    <a:cubicBezTo>
                      <a:pt x="17" y="0"/>
                      <a:pt x="7" y="1"/>
                      <a:pt x="0" y="2"/>
                    </a:cubicBezTo>
                    <a:cubicBezTo>
                      <a:pt x="0" y="100"/>
                      <a:pt x="0" y="100"/>
                      <a:pt x="0" y="100"/>
                    </a:cubicBezTo>
                    <a:cubicBezTo>
                      <a:pt x="23" y="100"/>
                      <a:pt x="23" y="100"/>
                      <a:pt x="23" y="100"/>
                    </a:cubicBezTo>
                    <a:cubicBezTo>
                      <a:pt x="23" y="65"/>
                      <a:pt x="23" y="65"/>
                      <a:pt x="23" y="65"/>
                    </a:cubicBezTo>
                    <a:cubicBezTo>
                      <a:pt x="25" y="65"/>
                      <a:pt x="27" y="65"/>
                      <a:pt x="30" y="65"/>
                    </a:cubicBezTo>
                    <a:cubicBezTo>
                      <a:pt x="43" y="65"/>
                      <a:pt x="55" y="62"/>
                      <a:pt x="62" y="55"/>
                    </a:cubicBezTo>
                    <a:cubicBezTo>
                      <a:pt x="68" y="49"/>
                      <a:pt x="71" y="41"/>
                      <a:pt x="71" y="31"/>
                    </a:cubicBezTo>
                    <a:cubicBezTo>
                      <a:pt x="71" y="22"/>
                      <a:pt x="67" y="13"/>
                      <a:pt x="61" y="8"/>
                    </a:cubicBezTo>
                    <a:cubicBezTo>
                      <a:pt x="54" y="3"/>
                      <a:pt x="44" y="0"/>
                      <a:pt x="31" y="0"/>
                    </a:cubicBezTo>
                    <a:close/>
                    <a:moveTo>
                      <a:pt x="30" y="48"/>
                    </a:moveTo>
                    <a:cubicBezTo>
                      <a:pt x="27" y="48"/>
                      <a:pt x="24" y="48"/>
                      <a:pt x="23" y="47"/>
                    </a:cubicBezTo>
                    <a:cubicBezTo>
                      <a:pt x="23" y="18"/>
                      <a:pt x="23" y="18"/>
                      <a:pt x="23" y="18"/>
                    </a:cubicBezTo>
                    <a:cubicBezTo>
                      <a:pt x="24" y="18"/>
                      <a:pt x="27" y="17"/>
                      <a:pt x="32" y="17"/>
                    </a:cubicBezTo>
                    <a:cubicBezTo>
                      <a:pt x="43" y="17"/>
                      <a:pt x="49" y="23"/>
                      <a:pt x="49" y="32"/>
                    </a:cubicBezTo>
                    <a:cubicBezTo>
                      <a:pt x="49" y="42"/>
                      <a:pt x="42" y="48"/>
                      <a:pt x="30" y="48"/>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5113751" y="1954911"/>
              <a:ext cx="345269" cy="352188"/>
              <a:chOff x="5700126" y="3099646"/>
              <a:chExt cx="612739" cy="625016"/>
            </a:xfrm>
            <a:solidFill>
              <a:schemeClr val="accent6"/>
            </a:solidFill>
          </p:grpSpPr>
          <p:sp>
            <p:nvSpPr>
              <p:cNvPr id="64" name="Freeform 268"/>
              <p:cNvSpPr/>
              <p:nvPr/>
            </p:nvSpPr>
            <p:spPr bwMode="auto">
              <a:xfrm>
                <a:off x="6173813" y="3099646"/>
                <a:ext cx="81089" cy="89084"/>
              </a:xfrm>
              <a:custGeom>
                <a:avLst/>
                <a:gdLst>
                  <a:gd name="T0" fmla="*/ 17 w 120"/>
                  <a:gd name="T1" fmla="*/ 87 h 132"/>
                  <a:gd name="T2" fmla="*/ 61 w 120"/>
                  <a:gd name="T3" fmla="*/ 132 h 132"/>
                  <a:gd name="T4" fmla="*/ 104 w 120"/>
                  <a:gd name="T5" fmla="*/ 87 h 132"/>
                  <a:gd name="T6" fmla="*/ 118 w 120"/>
                  <a:gd name="T7" fmla="*/ 72 h 132"/>
                  <a:gd name="T8" fmla="*/ 111 w 120"/>
                  <a:gd name="T9" fmla="*/ 51 h 132"/>
                  <a:gd name="T10" fmla="*/ 60 w 120"/>
                  <a:gd name="T11" fmla="*/ 0 h 132"/>
                  <a:gd name="T12" fmla="*/ 10 w 120"/>
                  <a:gd name="T13" fmla="*/ 51 h 132"/>
                  <a:gd name="T14" fmla="*/ 3 w 120"/>
                  <a:gd name="T15" fmla="*/ 72 h 132"/>
                  <a:gd name="T16" fmla="*/ 17 w 120"/>
                  <a:gd name="T17" fmla="*/ 8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32">
                    <a:moveTo>
                      <a:pt x="17" y="87"/>
                    </a:moveTo>
                    <a:cubicBezTo>
                      <a:pt x="26" y="110"/>
                      <a:pt x="43" y="132"/>
                      <a:pt x="61" y="132"/>
                    </a:cubicBezTo>
                    <a:cubicBezTo>
                      <a:pt x="80" y="132"/>
                      <a:pt x="96" y="110"/>
                      <a:pt x="104" y="87"/>
                    </a:cubicBezTo>
                    <a:cubicBezTo>
                      <a:pt x="110" y="86"/>
                      <a:pt x="115" y="81"/>
                      <a:pt x="118" y="72"/>
                    </a:cubicBezTo>
                    <a:cubicBezTo>
                      <a:pt x="120" y="63"/>
                      <a:pt x="117" y="53"/>
                      <a:pt x="111" y="51"/>
                    </a:cubicBezTo>
                    <a:cubicBezTo>
                      <a:pt x="109" y="22"/>
                      <a:pt x="87" y="0"/>
                      <a:pt x="60" y="0"/>
                    </a:cubicBezTo>
                    <a:cubicBezTo>
                      <a:pt x="33" y="0"/>
                      <a:pt x="12" y="22"/>
                      <a:pt x="10" y="51"/>
                    </a:cubicBezTo>
                    <a:cubicBezTo>
                      <a:pt x="3" y="53"/>
                      <a:pt x="0" y="63"/>
                      <a:pt x="3" y="72"/>
                    </a:cubicBezTo>
                    <a:cubicBezTo>
                      <a:pt x="5" y="81"/>
                      <a:pt x="11" y="87"/>
                      <a:pt x="17" y="87"/>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65" name="Freeform 269"/>
              <p:cNvSpPr/>
              <p:nvPr/>
            </p:nvSpPr>
            <p:spPr bwMode="auto">
              <a:xfrm>
                <a:off x="6150115" y="3184733"/>
                <a:ext cx="128201" cy="479683"/>
              </a:xfrm>
              <a:custGeom>
                <a:avLst/>
                <a:gdLst>
                  <a:gd name="T0" fmla="*/ 41 w 190"/>
                  <a:gd name="T1" fmla="*/ 156 h 711"/>
                  <a:gd name="T2" fmla="*/ 41 w 190"/>
                  <a:gd name="T3" fmla="*/ 711 h 711"/>
                  <a:gd name="T4" fmla="*/ 150 w 190"/>
                  <a:gd name="T5" fmla="*/ 711 h 711"/>
                  <a:gd name="T6" fmla="*/ 150 w 190"/>
                  <a:gd name="T7" fmla="*/ 156 h 711"/>
                  <a:gd name="T8" fmla="*/ 189 w 190"/>
                  <a:gd name="T9" fmla="*/ 144 h 711"/>
                  <a:gd name="T10" fmla="*/ 190 w 190"/>
                  <a:gd name="T11" fmla="*/ 144 h 711"/>
                  <a:gd name="T12" fmla="*/ 189 w 190"/>
                  <a:gd name="T13" fmla="*/ 45 h 711"/>
                  <a:gd name="T14" fmla="*/ 147 w 190"/>
                  <a:gd name="T15" fmla="*/ 0 h 711"/>
                  <a:gd name="T16" fmla="*/ 106 w 190"/>
                  <a:gd name="T17" fmla="*/ 68 h 711"/>
                  <a:gd name="T18" fmla="*/ 101 w 190"/>
                  <a:gd name="T19" fmla="*/ 37 h 711"/>
                  <a:gd name="T20" fmla="*/ 107 w 190"/>
                  <a:gd name="T21" fmla="*/ 27 h 711"/>
                  <a:gd name="T22" fmla="*/ 95 w 190"/>
                  <a:gd name="T23" fmla="*/ 16 h 711"/>
                  <a:gd name="T24" fmla="*/ 83 w 190"/>
                  <a:gd name="T25" fmla="*/ 27 h 711"/>
                  <a:gd name="T26" fmla="*/ 89 w 190"/>
                  <a:gd name="T27" fmla="*/ 37 h 711"/>
                  <a:gd name="T28" fmla="*/ 84 w 190"/>
                  <a:gd name="T29" fmla="*/ 68 h 711"/>
                  <a:gd name="T30" fmla="*/ 44 w 190"/>
                  <a:gd name="T31" fmla="*/ 0 h 711"/>
                  <a:gd name="T32" fmla="*/ 1 w 190"/>
                  <a:gd name="T33" fmla="*/ 45 h 711"/>
                  <a:gd name="T34" fmla="*/ 0 w 190"/>
                  <a:gd name="T35" fmla="*/ 45 h 711"/>
                  <a:gd name="T36" fmla="*/ 0 w 190"/>
                  <a:gd name="T37" fmla="*/ 144 h 711"/>
                  <a:gd name="T38" fmla="*/ 1 w 190"/>
                  <a:gd name="T39" fmla="*/ 144 h 711"/>
                  <a:gd name="T40" fmla="*/ 41 w 190"/>
                  <a:gd name="T41" fmla="*/ 156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0" h="711">
                    <a:moveTo>
                      <a:pt x="41" y="156"/>
                    </a:moveTo>
                    <a:cubicBezTo>
                      <a:pt x="41" y="711"/>
                      <a:pt x="41" y="711"/>
                      <a:pt x="41" y="711"/>
                    </a:cubicBezTo>
                    <a:cubicBezTo>
                      <a:pt x="150" y="711"/>
                      <a:pt x="150" y="711"/>
                      <a:pt x="150" y="711"/>
                    </a:cubicBezTo>
                    <a:cubicBezTo>
                      <a:pt x="150" y="156"/>
                      <a:pt x="150" y="156"/>
                      <a:pt x="150" y="156"/>
                    </a:cubicBezTo>
                    <a:cubicBezTo>
                      <a:pt x="172" y="153"/>
                      <a:pt x="187" y="149"/>
                      <a:pt x="189" y="144"/>
                    </a:cubicBezTo>
                    <a:cubicBezTo>
                      <a:pt x="190" y="144"/>
                      <a:pt x="190" y="144"/>
                      <a:pt x="190" y="144"/>
                    </a:cubicBezTo>
                    <a:cubicBezTo>
                      <a:pt x="189" y="45"/>
                      <a:pt x="189" y="45"/>
                      <a:pt x="189" y="45"/>
                    </a:cubicBezTo>
                    <a:cubicBezTo>
                      <a:pt x="186" y="26"/>
                      <a:pt x="170" y="10"/>
                      <a:pt x="147" y="0"/>
                    </a:cubicBezTo>
                    <a:cubicBezTo>
                      <a:pt x="106" y="68"/>
                      <a:pt x="106" y="68"/>
                      <a:pt x="106" y="68"/>
                    </a:cubicBezTo>
                    <a:cubicBezTo>
                      <a:pt x="101" y="37"/>
                      <a:pt x="101" y="37"/>
                      <a:pt x="101" y="37"/>
                    </a:cubicBezTo>
                    <a:cubicBezTo>
                      <a:pt x="104" y="35"/>
                      <a:pt x="107" y="32"/>
                      <a:pt x="107" y="27"/>
                    </a:cubicBezTo>
                    <a:cubicBezTo>
                      <a:pt x="107" y="21"/>
                      <a:pt x="101" y="16"/>
                      <a:pt x="95" y="16"/>
                    </a:cubicBezTo>
                    <a:cubicBezTo>
                      <a:pt x="89" y="16"/>
                      <a:pt x="83" y="21"/>
                      <a:pt x="83" y="27"/>
                    </a:cubicBezTo>
                    <a:cubicBezTo>
                      <a:pt x="83" y="32"/>
                      <a:pt x="86" y="35"/>
                      <a:pt x="89" y="37"/>
                    </a:cubicBezTo>
                    <a:cubicBezTo>
                      <a:pt x="84" y="68"/>
                      <a:pt x="84" y="68"/>
                      <a:pt x="84" y="68"/>
                    </a:cubicBezTo>
                    <a:cubicBezTo>
                      <a:pt x="44" y="0"/>
                      <a:pt x="44" y="0"/>
                      <a:pt x="44" y="0"/>
                    </a:cubicBezTo>
                    <a:cubicBezTo>
                      <a:pt x="21" y="10"/>
                      <a:pt x="5" y="26"/>
                      <a:pt x="1" y="45"/>
                    </a:cubicBezTo>
                    <a:cubicBezTo>
                      <a:pt x="0" y="45"/>
                      <a:pt x="0" y="45"/>
                      <a:pt x="0" y="45"/>
                    </a:cubicBezTo>
                    <a:cubicBezTo>
                      <a:pt x="0" y="144"/>
                      <a:pt x="0" y="144"/>
                      <a:pt x="0" y="144"/>
                    </a:cubicBezTo>
                    <a:cubicBezTo>
                      <a:pt x="1" y="144"/>
                      <a:pt x="1" y="144"/>
                      <a:pt x="1" y="144"/>
                    </a:cubicBezTo>
                    <a:cubicBezTo>
                      <a:pt x="4" y="149"/>
                      <a:pt x="19" y="153"/>
                      <a:pt x="41" y="156"/>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66" name="Freeform 270"/>
              <p:cNvSpPr/>
              <p:nvPr/>
            </p:nvSpPr>
            <p:spPr bwMode="auto">
              <a:xfrm>
                <a:off x="6051037" y="3188159"/>
                <a:ext cx="80804" cy="89084"/>
              </a:xfrm>
              <a:custGeom>
                <a:avLst/>
                <a:gdLst>
                  <a:gd name="T0" fmla="*/ 16 w 120"/>
                  <a:gd name="T1" fmla="*/ 87 h 132"/>
                  <a:gd name="T2" fmla="*/ 61 w 120"/>
                  <a:gd name="T3" fmla="*/ 132 h 132"/>
                  <a:gd name="T4" fmla="*/ 104 w 120"/>
                  <a:gd name="T5" fmla="*/ 87 h 132"/>
                  <a:gd name="T6" fmla="*/ 117 w 120"/>
                  <a:gd name="T7" fmla="*/ 73 h 132"/>
                  <a:gd name="T8" fmla="*/ 110 w 120"/>
                  <a:gd name="T9" fmla="*/ 51 h 132"/>
                  <a:gd name="T10" fmla="*/ 60 w 120"/>
                  <a:gd name="T11" fmla="*/ 0 h 132"/>
                  <a:gd name="T12" fmla="*/ 10 w 120"/>
                  <a:gd name="T13" fmla="*/ 51 h 132"/>
                  <a:gd name="T14" fmla="*/ 3 w 120"/>
                  <a:gd name="T15" fmla="*/ 73 h 132"/>
                  <a:gd name="T16" fmla="*/ 16 w 120"/>
                  <a:gd name="T17" fmla="*/ 8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32">
                    <a:moveTo>
                      <a:pt x="16" y="87"/>
                    </a:moveTo>
                    <a:cubicBezTo>
                      <a:pt x="26" y="110"/>
                      <a:pt x="42" y="132"/>
                      <a:pt x="61" y="132"/>
                    </a:cubicBezTo>
                    <a:cubicBezTo>
                      <a:pt x="80" y="132"/>
                      <a:pt x="96" y="110"/>
                      <a:pt x="104" y="87"/>
                    </a:cubicBezTo>
                    <a:cubicBezTo>
                      <a:pt x="110" y="87"/>
                      <a:pt x="115" y="81"/>
                      <a:pt x="117" y="73"/>
                    </a:cubicBezTo>
                    <a:cubicBezTo>
                      <a:pt x="120" y="63"/>
                      <a:pt x="117" y="53"/>
                      <a:pt x="110" y="51"/>
                    </a:cubicBezTo>
                    <a:cubicBezTo>
                      <a:pt x="109" y="23"/>
                      <a:pt x="87" y="0"/>
                      <a:pt x="60" y="0"/>
                    </a:cubicBezTo>
                    <a:cubicBezTo>
                      <a:pt x="33" y="0"/>
                      <a:pt x="11" y="23"/>
                      <a:pt x="10" y="51"/>
                    </a:cubicBezTo>
                    <a:cubicBezTo>
                      <a:pt x="3" y="53"/>
                      <a:pt x="0" y="63"/>
                      <a:pt x="3" y="73"/>
                    </a:cubicBezTo>
                    <a:cubicBezTo>
                      <a:pt x="5" y="81"/>
                      <a:pt x="11" y="87"/>
                      <a:pt x="16" y="87"/>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67" name="Freeform 271"/>
              <p:cNvSpPr/>
              <p:nvPr/>
            </p:nvSpPr>
            <p:spPr bwMode="auto">
              <a:xfrm>
                <a:off x="6027338" y="3273246"/>
                <a:ext cx="128201" cy="391170"/>
              </a:xfrm>
              <a:custGeom>
                <a:avLst/>
                <a:gdLst>
                  <a:gd name="T0" fmla="*/ 49 w 190"/>
                  <a:gd name="T1" fmla="*/ 157 h 580"/>
                  <a:gd name="T2" fmla="*/ 39 w 190"/>
                  <a:gd name="T3" fmla="*/ 157 h 580"/>
                  <a:gd name="T4" fmla="*/ 39 w 190"/>
                  <a:gd name="T5" fmla="*/ 580 h 580"/>
                  <a:gd name="T6" fmla="*/ 148 w 190"/>
                  <a:gd name="T7" fmla="*/ 580 h 580"/>
                  <a:gd name="T8" fmla="*/ 148 w 190"/>
                  <a:gd name="T9" fmla="*/ 157 h 580"/>
                  <a:gd name="T10" fmla="*/ 141 w 190"/>
                  <a:gd name="T11" fmla="*/ 157 h 580"/>
                  <a:gd name="T12" fmla="*/ 189 w 190"/>
                  <a:gd name="T13" fmla="*/ 145 h 580"/>
                  <a:gd name="T14" fmla="*/ 190 w 190"/>
                  <a:gd name="T15" fmla="*/ 145 h 580"/>
                  <a:gd name="T16" fmla="*/ 189 w 190"/>
                  <a:gd name="T17" fmla="*/ 45 h 580"/>
                  <a:gd name="T18" fmla="*/ 146 w 190"/>
                  <a:gd name="T19" fmla="*/ 0 h 580"/>
                  <a:gd name="T20" fmla="*/ 106 w 190"/>
                  <a:gd name="T21" fmla="*/ 68 h 580"/>
                  <a:gd name="T22" fmla="*/ 101 w 190"/>
                  <a:gd name="T23" fmla="*/ 38 h 580"/>
                  <a:gd name="T24" fmla="*/ 106 w 190"/>
                  <a:gd name="T25" fmla="*/ 28 h 580"/>
                  <a:gd name="T26" fmla="*/ 95 w 190"/>
                  <a:gd name="T27" fmla="*/ 16 h 580"/>
                  <a:gd name="T28" fmla="*/ 83 w 190"/>
                  <a:gd name="T29" fmla="*/ 28 h 580"/>
                  <a:gd name="T30" fmla="*/ 89 w 190"/>
                  <a:gd name="T31" fmla="*/ 38 h 580"/>
                  <a:gd name="T32" fmla="*/ 84 w 190"/>
                  <a:gd name="T33" fmla="*/ 68 h 580"/>
                  <a:gd name="T34" fmla="*/ 43 w 190"/>
                  <a:gd name="T35" fmla="*/ 0 h 580"/>
                  <a:gd name="T36" fmla="*/ 1 w 190"/>
                  <a:gd name="T37" fmla="*/ 45 h 580"/>
                  <a:gd name="T38" fmla="*/ 0 w 190"/>
                  <a:gd name="T39" fmla="*/ 45 h 580"/>
                  <a:gd name="T40" fmla="*/ 0 w 190"/>
                  <a:gd name="T41" fmla="*/ 145 h 580"/>
                  <a:gd name="T42" fmla="*/ 1 w 190"/>
                  <a:gd name="T43" fmla="*/ 145 h 580"/>
                  <a:gd name="T44" fmla="*/ 49 w 190"/>
                  <a:gd name="T45" fmla="*/ 157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0" h="580">
                    <a:moveTo>
                      <a:pt x="49" y="157"/>
                    </a:moveTo>
                    <a:cubicBezTo>
                      <a:pt x="39" y="157"/>
                      <a:pt x="39" y="157"/>
                      <a:pt x="39" y="157"/>
                    </a:cubicBezTo>
                    <a:cubicBezTo>
                      <a:pt x="39" y="580"/>
                      <a:pt x="39" y="580"/>
                      <a:pt x="39" y="580"/>
                    </a:cubicBezTo>
                    <a:cubicBezTo>
                      <a:pt x="148" y="580"/>
                      <a:pt x="148" y="580"/>
                      <a:pt x="148" y="580"/>
                    </a:cubicBezTo>
                    <a:cubicBezTo>
                      <a:pt x="148" y="157"/>
                      <a:pt x="148" y="157"/>
                      <a:pt x="148" y="157"/>
                    </a:cubicBezTo>
                    <a:cubicBezTo>
                      <a:pt x="141" y="157"/>
                      <a:pt x="141" y="157"/>
                      <a:pt x="141" y="157"/>
                    </a:cubicBezTo>
                    <a:cubicBezTo>
                      <a:pt x="168" y="155"/>
                      <a:pt x="186" y="150"/>
                      <a:pt x="189" y="145"/>
                    </a:cubicBezTo>
                    <a:cubicBezTo>
                      <a:pt x="190" y="145"/>
                      <a:pt x="190" y="145"/>
                      <a:pt x="190" y="145"/>
                    </a:cubicBezTo>
                    <a:cubicBezTo>
                      <a:pt x="189" y="45"/>
                      <a:pt x="189" y="45"/>
                      <a:pt x="189" y="45"/>
                    </a:cubicBezTo>
                    <a:cubicBezTo>
                      <a:pt x="185" y="26"/>
                      <a:pt x="169" y="10"/>
                      <a:pt x="146" y="0"/>
                    </a:cubicBezTo>
                    <a:cubicBezTo>
                      <a:pt x="106" y="68"/>
                      <a:pt x="106" y="68"/>
                      <a:pt x="106" y="68"/>
                    </a:cubicBezTo>
                    <a:cubicBezTo>
                      <a:pt x="101" y="38"/>
                      <a:pt x="101" y="38"/>
                      <a:pt x="101" y="38"/>
                    </a:cubicBezTo>
                    <a:cubicBezTo>
                      <a:pt x="104" y="36"/>
                      <a:pt x="106" y="32"/>
                      <a:pt x="106" y="28"/>
                    </a:cubicBezTo>
                    <a:cubicBezTo>
                      <a:pt x="106" y="21"/>
                      <a:pt x="101" y="16"/>
                      <a:pt x="95" y="16"/>
                    </a:cubicBezTo>
                    <a:cubicBezTo>
                      <a:pt x="88" y="16"/>
                      <a:pt x="83" y="21"/>
                      <a:pt x="83" y="28"/>
                    </a:cubicBezTo>
                    <a:cubicBezTo>
                      <a:pt x="83" y="32"/>
                      <a:pt x="85" y="36"/>
                      <a:pt x="89" y="38"/>
                    </a:cubicBezTo>
                    <a:cubicBezTo>
                      <a:pt x="84" y="68"/>
                      <a:pt x="84" y="68"/>
                      <a:pt x="84" y="68"/>
                    </a:cubicBezTo>
                    <a:cubicBezTo>
                      <a:pt x="43" y="0"/>
                      <a:pt x="43" y="0"/>
                      <a:pt x="43" y="0"/>
                    </a:cubicBezTo>
                    <a:cubicBezTo>
                      <a:pt x="20" y="10"/>
                      <a:pt x="4" y="26"/>
                      <a:pt x="1" y="45"/>
                    </a:cubicBezTo>
                    <a:cubicBezTo>
                      <a:pt x="0" y="45"/>
                      <a:pt x="0" y="45"/>
                      <a:pt x="0" y="45"/>
                    </a:cubicBezTo>
                    <a:cubicBezTo>
                      <a:pt x="0" y="145"/>
                      <a:pt x="0" y="145"/>
                      <a:pt x="0" y="145"/>
                    </a:cubicBezTo>
                    <a:cubicBezTo>
                      <a:pt x="1" y="145"/>
                      <a:pt x="1" y="145"/>
                      <a:pt x="1" y="145"/>
                    </a:cubicBezTo>
                    <a:cubicBezTo>
                      <a:pt x="4" y="150"/>
                      <a:pt x="22" y="155"/>
                      <a:pt x="49" y="157"/>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68" name="Freeform 272"/>
              <p:cNvSpPr/>
              <p:nvPr/>
            </p:nvSpPr>
            <p:spPr bwMode="auto">
              <a:xfrm>
                <a:off x="5913414" y="3249548"/>
                <a:ext cx="80804" cy="89084"/>
              </a:xfrm>
              <a:custGeom>
                <a:avLst/>
                <a:gdLst>
                  <a:gd name="T0" fmla="*/ 17 w 120"/>
                  <a:gd name="T1" fmla="*/ 87 h 132"/>
                  <a:gd name="T2" fmla="*/ 62 w 120"/>
                  <a:gd name="T3" fmla="*/ 132 h 132"/>
                  <a:gd name="T4" fmla="*/ 105 w 120"/>
                  <a:gd name="T5" fmla="*/ 87 h 132"/>
                  <a:gd name="T6" fmla="*/ 118 w 120"/>
                  <a:gd name="T7" fmla="*/ 73 h 132"/>
                  <a:gd name="T8" fmla="*/ 111 w 120"/>
                  <a:gd name="T9" fmla="*/ 51 h 132"/>
                  <a:gd name="T10" fmla="*/ 60 w 120"/>
                  <a:gd name="T11" fmla="*/ 0 h 132"/>
                  <a:gd name="T12" fmla="*/ 10 w 120"/>
                  <a:gd name="T13" fmla="*/ 51 h 132"/>
                  <a:gd name="T14" fmla="*/ 3 w 120"/>
                  <a:gd name="T15" fmla="*/ 73 h 132"/>
                  <a:gd name="T16" fmla="*/ 17 w 120"/>
                  <a:gd name="T17" fmla="*/ 8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32">
                    <a:moveTo>
                      <a:pt x="17" y="87"/>
                    </a:moveTo>
                    <a:cubicBezTo>
                      <a:pt x="26" y="110"/>
                      <a:pt x="43" y="132"/>
                      <a:pt x="62" y="132"/>
                    </a:cubicBezTo>
                    <a:cubicBezTo>
                      <a:pt x="80" y="132"/>
                      <a:pt x="96" y="110"/>
                      <a:pt x="105" y="87"/>
                    </a:cubicBezTo>
                    <a:cubicBezTo>
                      <a:pt x="110" y="87"/>
                      <a:pt x="116" y="81"/>
                      <a:pt x="118" y="73"/>
                    </a:cubicBezTo>
                    <a:cubicBezTo>
                      <a:pt x="120" y="63"/>
                      <a:pt x="117" y="53"/>
                      <a:pt x="111" y="51"/>
                    </a:cubicBezTo>
                    <a:cubicBezTo>
                      <a:pt x="109" y="23"/>
                      <a:pt x="87" y="0"/>
                      <a:pt x="60" y="0"/>
                    </a:cubicBezTo>
                    <a:cubicBezTo>
                      <a:pt x="34" y="0"/>
                      <a:pt x="12" y="23"/>
                      <a:pt x="10" y="51"/>
                    </a:cubicBezTo>
                    <a:cubicBezTo>
                      <a:pt x="4" y="53"/>
                      <a:pt x="0" y="63"/>
                      <a:pt x="3" y="73"/>
                    </a:cubicBezTo>
                    <a:cubicBezTo>
                      <a:pt x="5" y="81"/>
                      <a:pt x="11" y="87"/>
                      <a:pt x="17" y="87"/>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69" name="Freeform 273"/>
              <p:cNvSpPr/>
              <p:nvPr/>
            </p:nvSpPr>
            <p:spPr bwMode="auto">
              <a:xfrm>
                <a:off x="5890572" y="3334634"/>
                <a:ext cx="127345" cy="329782"/>
              </a:xfrm>
              <a:custGeom>
                <a:avLst/>
                <a:gdLst>
                  <a:gd name="T0" fmla="*/ 46 w 189"/>
                  <a:gd name="T1" fmla="*/ 157 h 489"/>
                  <a:gd name="T2" fmla="*/ 46 w 189"/>
                  <a:gd name="T3" fmla="*/ 489 h 489"/>
                  <a:gd name="T4" fmla="*/ 154 w 189"/>
                  <a:gd name="T5" fmla="*/ 489 h 489"/>
                  <a:gd name="T6" fmla="*/ 154 w 189"/>
                  <a:gd name="T7" fmla="*/ 156 h 489"/>
                  <a:gd name="T8" fmla="*/ 189 w 189"/>
                  <a:gd name="T9" fmla="*/ 145 h 489"/>
                  <a:gd name="T10" fmla="*/ 189 w 189"/>
                  <a:gd name="T11" fmla="*/ 145 h 489"/>
                  <a:gd name="T12" fmla="*/ 188 w 189"/>
                  <a:gd name="T13" fmla="*/ 45 h 489"/>
                  <a:gd name="T14" fmla="*/ 146 w 189"/>
                  <a:gd name="T15" fmla="*/ 0 h 489"/>
                  <a:gd name="T16" fmla="*/ 105 w 189"/>
                  <a:gd name="T17" fmla="*/ 68 h 489"/>
                  <a:gd name="T18" fmla="*/ 100 w 189"/>
                  <a:gd name="T19" fmla="*/ 38 h 489"/>
                  <a:gd name="T20" fmla="*/ 106 w 189"/>
                  <a:gd name="T21" fmla="*/ 28 h 489"/>
                  <a:gd name="T22" fmla="*/ 94 w 189"/>
                  <a:gd name="T23" fmla="*/ 16 h 489"/>
                  <a:gd name="T24" fmla="*/ 82 w 189"/>
                  <a:gd name="T25" fmla="*/ 28 h 489"/>
                  <a:gd name="T26" fmla="*/ 88 w 189"/>
                  <a:gd name="T27" fmla="*/ 38 h 489"/>
                  <a:gd name="T28" fmla="*/ 83 w 189"/>
                  <a:gd name="T29" fmla="*/ 68 h 489"/>
                  <a:gd name="T30" fmla="*/ 43 w 189"/>
                  <a:gd name="T31" fmla="*/ 0 h 489"/>
                  <a:gd name="T32" fmla="*/ 0 w 189"/>
                  <a:gd name="T33" fmla="*/ 45 h 489"/>
                  <a:gd name="T34" fmla="*/ 0 w 189"/>
                  <a:gd name="T35" fmla="*/ 45 h 489"/>
                  <a:gd name="T36" fmla="*/ 0 w 189"/>
                  <a:gd name="T37" fmla="*/ 145 h 489"/>
                  <a:gd name="T38" fmla="*/ 0 w 189"/>
                  <a:gd name="T39" fmla="*/ 145 h 489"/>
                  <a:gd name="T40" fmla="*/ 46 w 189"/>
                  <a:gd name="T41" fmla="*/ 15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9" h="489">
                    <a:moveTo>
                      <a:pt x="46" y="157"/>
                    </a:moveTo>
                    <a:cubicBezTo>
                      <a:pt x="46" y="489"/>
                      <a:pt x="46" y="489"/>
                      <a:pt x="46" y="489"/>
                    </a:cubicBezTo>
                    <a:cubicBezTo>
                      <a:pt x="154" y="489"/>
                      <a:pt x="154" y="489"/>
                      <a:pt x="154" y="489"/>
                    </a:cubicBezTo>
                    <a:cubicBezTo>
                      <a:pt x="154" y="156"/>
                      <a:pt x="154" y="156"/>
                      <a:pt x="154" y="156"/>
                    </a:cubicBezTo>
                    <a:cubicBezTo>
                      <a:pt x="173" y="153"/>
                      <a:pt x="186" y="149"/>
                      <a:pt x="189" y="145"/>
                    </a:cubicBezTo>
                    <a:cubicBezTo>
                      <a:pt x="189" y="145"/>
                      <a:pt x="189" y="145"/>
                      <a:pt x="189" y="145"/>
                    </a:cubicBezTo>
                    <a:cubicBezTo>
                      <a:pt x="188" y="45"/>
                      <a:pt x="188" y="45"/>
                      <a:pt x="188" y="45"/>
                    </a:cubicBezTo>
                    <a:cubicBezTo>
                      <a:pt x="185" y="26"/>
                      <a:pt x="169" y="10"/>
                      <a:pt x="146" y="0"/>
                    </a:cubicBezTo>
                    <a:cubicBezTo>
                      <a:pt x="105" y="68"/>
                      <a:pt x="105" y="68"/>
                      <a:pt x="105" y="68"/>
                    </a:cubicBezTo>
                    <a:cubicBezTo>
                      <a:pt x="100" y="38"/>
                      <a:pt x="100" y="38"/>
                      <a:pt x="100" y="38"/>
                    </a:cubicBezTo>
                    <a:cubicBezTo>
                      <a:pt x="104" y="36"/>
                      <a:pt x="106" y="32"/>
                      <a:pt x="106" y="28"/>
                    </a:cubicBezTo>
                    <a:cubicBezTo>
                      <a:pt x="106" y="21"/>
                      <a:pt x="101" y="16"/>
                      <a:pt x="94" y="16"/>
                    </a:cubicBezTo>
                    <a:cubicBezTo>
                      <a:pt x="88" y="16"/>
                      <a:pt x="82" y="21"/>
                      <a:pt x="82" y="28"/>
                    </a:cubicBezTo>
                    <a:cubicBezTo>
                      <a:pt x="82" y="32"/>
                      <a:pt x="85" y="36"/>
                      <a:pt x="88" y="38"/>
                    </a:cubicBezTo>
                    <a:cubicBezTo>
                      <a:pt x="83" y="68"/>
                      <a:pt x="83" y="68"/>
                      <a:pt x="83" y="68"/>
                    </a:cubicBezTo>
                    <a:cubicBezTo>
                      <a:pt x="43" y="0"/>
                      <a:pt x="43" y="0"/>
                      <a:pt x="43" y="0"/>
                    </a:cubicBezTo>
                    <a:cubicBezTo>
                      <a:pt x="20" y="10"/>
                      <a:pt x="4" y="26"/>
                      <a:pt x="0" y="45"/>
                    </a:cubicBezTo>
                    <a:cubicBezTo>
                      <a:pt x="0" y="45"/>
                      <a:pt x="0" y="45"/>
                      <a:pt x="0" y="45"/>
                    </a:cubicBezTo>
                    <a:cubicBezTo>
                      <a:pt x="0" y="145"/>
                      <a:pt x="0" y="145"/>
                      <a:pt x="0" y="145"/>
                    </a:cubicBezTo>
                    <a:cubicBezTo>
                      <a:pt x="0" y="145"/>
                      <a:pt x="0" y="145"/>
                      <a:pt x="0" y="145"/>
                    </a:cubicBezTo>
                    <a:cubicBezTo>
                      <a:pt x="3" y="150"/>
                      <a:pt x="21" y="154"/>
                      <a:pt x="46" y="157"/>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70" name="Freeform 274"/>
              <p:cNvSpPr/>
              <p:nvPr/>
            </p:nvSpPr>
            <p:spPr bwMode="auto">
              <a:xfrm>
                <a:off x="5786640" y="3363472"/>
                <a:ext cx="80804" cy="89084"/>
              </a:xfrm>
              <a:custGeom>
                <a:avLst/>
                <a:gdLst>
                  <a:gd name="T0" fmla="*/ 17 w 120"/>
                  <a:gd name="T1" fmla="*/ 88 h 132"/>
                  <a:gd name="T2" fmla="*/ 62 w 120"/>
                  <a:gd name="T3" fmla="*/ 132 h 132"/>
                  <a:gd name="T4" fmla="*/ 104 w 120"/>
                  <a:gd name="T5" fmla="*/ 88 h 132"/>
                  <a:gd name="T6" fmla="*/ 118 w 120"/>
                  <a:gd name="T7" fmla="*/ 73 h 132"/>
                  <a:gd name="T8" fmla="*/ 111 w 120"/>
                  <a:gd name="T9" fmla="*/ 51 h 132"/>
                  <a:gd name="T10" fmla="*/ 60 w 120"/>
                  <a:gd name="T11" fmla="*/ 0 h 132"/>
                  <a:gd name="T12" fmla="*/ 10 w 120"/>
                  <a:gd name="T13" fmla="*/ 51 h 132"/>
                  <a:gd name="T14" fmla="*/ 3 w 120"/>
                  <a:gd name="T15" fmla="*/ 73 h 132"/>
                  <a:gd name="T16" fmla="*/ 17 w 120"/>
                  <a:gd name="T17" fmla="*/ 8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32">
                    <a:moveTo>
                      <a:pt x="17" y="88"/>
                    </a:moveTo>
                    <a:cubicBezTo>
                      <a:pt x="26" y="111"/>
                      <a:pt x="43" y="132"/>
                      <a:pt x="62" y="132"/>
                    </a:cubicBezTo>
                    <a:cubicBezTo>
                      <a:pt x="80" y="132"/>
                      <a:pt x="96" y="111"/>
                      <a:pt x="104" y="88"/>
                    </a:cubicBezTo>
                    <a:cubicBezTo>
                      <a:pt x="110" y="87"/>
                      <a:pt x="116" y="81"/>
                      <a:pt x="118" y="73"/>
                    </a:cubicBezTo>
                    <a:cubicBezTo>
                      <a:pt x="120" y="63"/>
                      <a:pt x="117" y="54"/>
                      <a:pt x="111" y="51"/>
                    </a:cubicBezTo>
                    <a:cubicBezTo>
                      <a:pt x="109" y="23"/>
                      <a:pt x="87" y="0"/>
                      <a:pt x="60" y="0"/>
                    </a:cubicBezTo>
                    <a:cubicBezTo>
                      <a:pt x="33" y="0"/>
                      <a:pt x="12" y="23"/>
                      <a:pt x="10" y="51"/>
                    </a:cubicBezTo>
                    <a:cubicBezTo>
                      <a:pt x="4" y="54"/>
                      <a:pt x="0" y="63"/>
                      <a:pt x="3" y="73"/>
                    </a:cubicBezTo>
                    <a:cubicBezTo>
                      <a:pt x="5" y="82"/>
                      <a:pt x="11" y="87"/>
                      <a:pt x="17" y="88"/>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71" name="Freeform 275"/>
              <p:cNvSpPr/>
              <p:nvPr/>
            </p:nvSpPr>
            <p:spPr bwMode="auto">
              <a:xfrm>
                <a:off x="5763513" y="3448559"/>
                <a:ext cx="127630" cy="215858"/>
              </a:xfrm>
              <a:custGeom>
                <a:avLst/>
                <a:gdLst>
                  <a:gd name="T0" fmla="*/ 0 w 189"/>
                  <a:gd name="T1" fmla="*/ 45 h 320"/>
                  <a:gd name="T2" fmla="*/ 0 w 189"/>
                  <a:gd name="T3" fmla="*/ 145 h 320"/>
                  <a:gd name="T4" fmla="*/ 0 w 189"/>
                  <a:gd name="T5" fmla="*/ 145 h 320"/>
                  <a:gd name="T6" fmla="*/ 43 w 189"/>
                  <a:gd name="T7" fmla="*/ 157 h 320"/>
                  <a:gd name="T8" fmla="*/ 43 w 189"/>
                  <a:gd name="T9" fmla="*/ 320 h 320"/>
                  <a:gd name="T10" fmla="*/ 152 w 189"/>
                  <a:gd name="T11" fmla="*/ 320 h 320"/>
                  <a:gd name="T12" fmla="*/ 152 w 189"/>
                  <a:gd name="T13" fmla="*/ 156 h 320"/>
                  <a:gd name="T14" fmla="*/ 189 w 189"/>
                  <a:gd name="T15" fmla="*/ 145 h 320"/>
                  <a:gd name="T16" fmla="*/ 189 w 189"/>
                  <a:gd name="T17" fmla="*/ 145 h 320"/>
                  <a:gd name="T18" fmla="*/ 188 w 189"/>
                  <a:gd name="T19" fmla="*/ 45 h 320"/>
                  <a:gd name="T20" fmla="*/ 146 w 189"/>
                  <a:gd name="T21" fmla="*/ 0 h 320"/>
                  <a:gd name="T22" fmla="*/ 105 w 189"/>
                  <a:gd name="T23" fmla="*/ 69 h 320"/>
                  <a:gd name="T24" fmla="*/ 100 w 189"/>
                  <a:gd name="T25" fmla="*/ 38 h 320"/>
                  <a:gd name="T26" fmla="*/ 106 w 189"/>
                  <a:gd name="T27" fmla="*/ 28 h 320"/>
                  <a:gd name="T28" fmla="*/ 94 w 189"/>
                  <a:gd name="T29" fmla="*/ 16 h 320"/>
                  <a:gd name="T30" fmla="*/ 82 w 189"/>
                  <a:gd name="T31" fmla="*/ 28 h 320"/>
                  <a:gd name="T32" fmla="*/ 88 w 189"/>
                  <a:gd name="T33" fmla="*/ 38 h 320"/>
                  <a:gd name="T34" fmla="*/ 83 w 189"/>
                  <a:gd name="T35" fmla="*/ 68 h 320"/>
                  <a:gd name="T36" fmla="*/ 43 w 189"/>
                  <a:gd name="T37" fmla="*/ 0 h 320"/>
                  <a:gd name="T38" fmla="*/ 0 w 189"/>
                  <a:gd name="T39" fmla="*/ 4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9" h="320">
                    <a:moveTo>
                      <a:pt x="0" y="45"/>
                    </a:moveTo>
                    <a:cubicBezTo>
                      <a:pt x="0" y="145"/>
                      <a:pt x="0" y="145"/>
                      <a:pt x="0" y="145"/>
                    </a:cubicBezTo>
                    <a:cubicBezTo>
                      <a:pt x="0" y="145"/>
                      <a:pt x="0" y="145"/>
                      <a:pt x="0" y="145"/>
                    </a:cubicBezTo>
                    <a:cubicBezTo>
                      <a:pt x="3" y="150"/>
                      <a:pt x="19" y="154"/>
                      <a:pt x="43" y="157"/>
                    </a:cubicBezTo>
                    <a:cubicBezTo>
                      <a:pt x="43" y="320"/>
                      <a:pt x="43" y="320"/>
                      <a:pt x="43" y="320"/>
                    </a:cubicBezTo>
                    <a:cubicBezTo>
                      <a:pt x="152" y="320"/>
                      <a:pt x="152" y="320"/>
                      <a:pt x="152" y="320"/>
                    </a:cubicBezTo>
                    <a:cubicBezTo>
                      <a:pt x="152" y="156"/>
                      <a:pt x="152" y="156"/>
                      <a:pt x="152" y="156"/>
                    </a:cubicBezTo>
                    <a:cubicBezTo>
                      <a:pt x="172" y="154"/>
                      <a:pt x="186" y="150"/>
                      <a:pt x="189" y="145"/>
                    </a:cubicBezTo>
                    <a:cubicBezTo>
                      <a:pt x="189" y="145"/>
                      <a:pt x="189" y="145"/>
                      <a:pt x="189" y="145"/>
                    </a:cubicBezTo>
                    <a:cubicBezTo>
                      <a:pt x="188" y="45"/>
                      <a:pt x="188" y="45"/>
                      <a:pt x="188" y="45"/>
                    </a:cubicBezTo>
                    <a:cubicBezTo>
                      <a:pt x="185" y="26"/>
                      <a:pt x="169" y="10"/>
                      <a:pt x="146" y="0"/>
                    </a:cubicBezTo>
                    <a:cubicBezTo>
                      <a:pt x="105" y="69"/>
                      <a:pt x="105" y="69"/>
                      <a:pt x="105" y="69"/>
                    </a:cubicBezTo>
                    <a:cubicBezTo>
                      <a:pt x="100" y="38"/>
                      <a:pt x="100" y="38"/>
                      <a:pt x="100" y="38"/>
                    </a:cubicBezTo>
                    <a:cubicBezTo>
                      <a:pt x="104" y="36"/>
                      <a:pt x="106" y="32"/>
                      <a:pt x="106" y="28"/>
                    </a:cubicBezTo>
                    <a:cubicBezTo>
                      <a:pt x="106" y="22"/>
                      <a:pt x="101" y="16"/>
                      <a:pt x="94" y="16"/>
                    </a:cubicBezTo>
                    <a:cubicBezTo>
                      <a:pt x="88" y="16"/>
                      <a:pt x="82" y="22"/>
                      <a:pt x="82" y="28"/>
                    </a:cubicBezTo>
                    <a:cubicBezTo>
                      <a:pt x="82" y="32"/>
                      <a:pt x="85" y="36"/>
                      <a:pt x="88" y="38"/>
                    </a:cubicBezTo>
                    <a:cubicBezTo>
                      <a:pt x="83" y="68"/>
                      <a:pt x="83" y="68"/>
                      <a:pt x="83" y="68"/>
                    </a:cubicBezTo>
                    <a:cubicBezTo>
                      <a:pt x="43" y="0"/>
                      <a:pt x="43" y="0"/>
                      <a:pt x="43" y="0"/>
                    </a:cubicBezTo>
                    <a:cubicBezTo>
                      <a:pt x="20" y="10"/>
                      <a:pt x="4" y="26"/>
                      <a:pt x="0" y="4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72" name="Freeform 276"/>
              <p:cNvSpPr/>
              <p:nvPr/>
            </p:nvSpPr>
            <p:spPr bwMode="auto">
              <a:xfrm>
                <a:off x="5700126" y="3151041"/>
                <a:ext cx="612739" cy="573621"/>
              </a:xfrm>
              <a:custGeom>
                <a:avLst/>
                <a:gdLst>
                  <a:gd name="T0" fmla="*/ 875 w 908"/>
                  <a:gd name="T1" fmla="*/ 762 h 850"/>
                  <a:gd name="T2" fmla="*/ 843 w 908"/>
                  <a:gd name="T3" fmla="*/ 787 h 850"/>
                  <a:gd name="T4" fmla="*/ 72 w 908"/>
                  <a:gd name="T5" fmla="*/ 787 h 850"/>
                  <a:gd name="T6" fmla="*/ 72 w 908"/>
                  <a:gd name="T7" fmla="*/ 64 h 850"/>
                  <a:gd name="T8" fmla="*/ 96 w 908"/>
                  <a:gd name="T9" fmla="*/ 33 h 850"/>
                  <a:gd name="T10" fmla="*/ 63 w 908"/>
                  <a:gd name="T11" fmla="*/ 0 h 850"/>
                  <a:gd name="T12" fmla="*/ 31 w 908"/>
                  <a:gd name="T13" fmla="*/ 33 h 850"/>
                  <a:gd name="T14" fmla="*/ 55 w 908"/>
                  <a:gd name="T15" fmla="*/ 64 h 850"/>
                  <a:gd name="T16" fmla="*/ 55 w 908"/>
                  <a:gd name="T17" fmla="*/ 787 h 850"/>
                  <a:gd name="T18" fmla="*/ 0 w 908"/>
                  <a:gd name="T19" fmla="*/ 787 h 850"/>
                  <a:gd name="T20" fmla="*/ 0 w 908"/>
                  <a:gd name="T21" fmla="*/ 804 h 850"/>
                  <a:gd name="T22" fmla="*/ 55 w 908"/>
                  <a:gd name="T23" fmla="*/ 804 h 850"/>
                  <a:gd name="T24" fmla="*/ 55 w 908"/>
                  <a:gd name="T25" fmla="*/ 850 h 850"/>
                  <a:gd name="T26" fmla="*/ 72 w 908"/>
                  <a:gd name="T27" fmla="*/ 850 h 850"/>
                  <a:gd name="T28" fmla="*/ 72 w 908"/>
                  <a:gd name="T29" fmla="*/ 804 h 850"/>
                  <a:gd name="T30" fmla="*/ 844 w 908"/>
                  <a:gd name="T31" fmla="*/ 804 h 850"/>
                  <a:gd name="T32" fmla="*/ 875 w 908"/>
                  <a:gd name="T33" fmla="*/ 827 h 850"/>
                  <a:gd name="T34" fmla="*/ 908 w 908"/>
                  <a:gd name="T35" fmla="*/ 794 h 850"/>
                  <a:gd name="T36" fmla="*/ 875 w 908"/>
                  <a:gd name="T37" fmla="*/ 762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08" h="850">
                    <a:moveTo>
                      <a:pt x="875" y="762"/>
                    </a:moveTo>
                    <a:cubicBezTo>
                      <a:pt x="860" y="762"/>
                      <a:pt x="847" y="773"/>
                      <a:pt x="843" y="787"/>
                    </a:cubicBezTo>
                    <a:cubicBezTo>
                      <a:pt x="72" y="787"/>
                      <a:pt x="72" y="787"/>
                      <a:pt x="72" y="787"/>
                    </a:cubicBezTo>
                    <a:cubicBezTo>
                      <a:pt x="72" y="64"/>
                      <a:pt x="72" y="64"/>
                      <a:pt x="72" y="64"/>
                    </a:cubicBezTo>
                    <a:cubicBezTo>
                      <a:pt x="86" y="60"/>
                      <a:pt x="96" y="48"/>
                      <a:pt x="96" y="33"/>
                    </a:cubicBezTo>
                    <a:cubicBezTo>
                      <a:pt x="96" y="15"/>
                      <a:pt x="81" y="0"/>
                      <a:pt x="63" y="0"/>
                    </a:cubicBezTo>
                    <a:cubicBezTo>
                      <a:pt x="45" y="0"/>
                      <a:pt x="31" y="15"/>
                      <a:pt x="31" y="33"/>
                    </a:cubicBezTo>
                    <a:cubicBezTo>
                      <a:pt x="31" y="48"/>
                      <a:pt x="41" y="60"/>
                      <a:pt x="55" y="64"/>
                    </a:cubicBezTo>
                    <a:cubicBezTo>
                      <a:pt x="55" y="787"/>
                      <a:pt x="55" y="787"/>
                      <a:pt x="55" y="787"/>
                    </a:cubicBezTo>
                    <a:cubicBezTo>
                      <a:pt x="0" y="787"/>
                      <a:pt x="0" y="787"/>
                      <a:pt x="0" y="787"/>
                    </a:cubicBezTo>
                    <a:cubicBezTo>
                      <a:pt x="0" y="804"/>
                      <a:pt x="0" y="804"/>
                      <a:pt x="0" y="804"/>
                    </a:cubicBezTo>
                    <a:cubicBezTo>
                      <a:pt x="55" y="804"/>
                      <a:pt x="55" y="804"/>
                      <a:pt x="55" y="804"/>
                    </a:cubicBezTo>
                    <a:cubicBezTo>
                      <a:pt x="55" y="850"/>
                      <a:pt x="55" y="850"/>
                      <a:pt x="55" y="850"/>
                    </a:cubicBezTo>
                    <a:cubicBezTo>
                      <a:pt x="72" y="850"/>
                      <a:pt x="72" y="850"/>
                      <a:pt x="72" y="850"/>
                    </a:cubicBezTo>
                    <a:cubicBezTo>
                      <a:pt x="72" y="804"/>
                      <a:pt x="72" y="804"/>
                      <a:pt x="72" y="804"/>
                    </a:cubicBezTo>
                    <a:cubicBezTo>
                      <a:pt x="844" y="804"/>
                      <a:pt x="844" y="804"/>
                      <a:pt x="844" y="804"/>
                    </a:cubicBezTo>
                    <a:cubicBezTo>
                      <a:pt x="848" y="817"/>
                      <a:pt x="861" y="827"/>
                      <a:pt x="875" y="827"/>
                    </a:cubicBezTo>
                    <a:cubicBezTo>
                      <a:pt x="893" y="827"/>
                      <a:pt x="908" y="812"/>
                      <a:pt x="908" y="794"/>
                    </a:cubicBezTo>
                    <a:cubicBezTo>
                      <a:pt x="908" y="776"/>
                      <a:pt x="893" y="762"/>
                      <a:pt x="875" y="762"/>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3695765" y="3350953"/>
              <a:ext cx="361841" cy="341408"/>
              <a:chOff x="3098700" y="5569159"/>
              <a:chExt cx="642147" cy="605886"/>
            </a:xfrm>
            <a:solidFill>
              <a:schemeClr val="accent6"/>
            </a:solidFill>
          </p:grpSpPr>
          <p:sp>
            <p:nvSpPr>
              <p:cNvPr id="59" name="Freeform 349"/>
              <p:cNvSpPr/>
              <p:nvPr/>
            </p:nvSpPr>
            <p:spPr bwMode="auto">
              <a:xfrm>
                <a:off x="3119543" y="5569159"/>
                <a:ext cx="621304" cy="392027"/>
              </a:xfrm>
              <a:custGeom>
                <a:avLst/>
                <a:gdLst>
                  <a:gd name="T0" fmla="*/ 880 w 921"/>
                  <a:gd name="T1" fmla="*/ 447 h 581"/>
                  <a:gd name="T2" fmla="*/ 879 w 921"/>
                  <a:gd name="T3" fmla="*/ 427 h 581"/>
                  <a:gd name="T4" fmla="*/ 431 w 921"/>
                  <a:gd name="T5" fmla="*/ 0 h 581"/>
                  <a:gd name="T6" fmla="*/ 3 w 921"/>
                  <a:gd name="T7" fmla="*/ 317 h 581"/>
                  <a:gd name="T8" fmla="*/ 0 w 921"/>
                  <a:gd name="T9" fmla="*/ 326 h 581"/>
                  <a:gd name="T10" fmla="*/ 108 w 921"/>
                  <a:gd name="T11" fmla="*/ 326 h 581"/>
                  <a:gd name="T12" fmla="*/ 109 w 921"/>
                  <a:gd name="T13" fmla="*/ 322 h 581"/>
                  <a:gd name="T14" fmla="*/ 431 w 921"/>
                  <a:gd name="T15" fmla="*/ 102 h 581"/>
                  <a:gd name="T16" fmla="*/ 776 w 921"/>
                  <a:gd name="T17" fmla="*/ 424 h 581"/>
                  <a:gd name="T18" fmla="*/ 778 w 921"/>
                  <a:gd name="T19" fmla="*/ 447 h 581"/>
                  <a:gd name="T20" fmla="*/ 729 w 921"/>
                  <a:gd name="T21" fmla="*/ 447 h 581"/>
                  <a:gd name="T22" fmla="*/ 826 w 921"/>
                  <a:gd name="T23" fmla="*/ 581 h 581"/>
                  <a:gd name="T24" fmla="*/ 921 w 921"/>
                  <a:gd name="T25" fmla="*/ 447 h 581"/>
                  <a:gd name="T26" fmla="*/ 880 w 921"/>
                  <a:gd name="T27" fmla="*/ 447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1" h="581">
                    <a:moveTo>
                      <a:pt x="880" y="447"/>
                    </a:moveTo>
                    <a:cubicBezTo>
                      <a:pt x="879" y="427"/>
                      <a:pt x="879" y="427"/>
                      <a:pt x="879" y="427"/>
                    </a:cubicBezTo>
                    <a:cubicBezTo>
                      <a:pt x="867" y="187"/>
                      <a:pt x="670" y="0"/>
                      <a:pt x="431" y="0"/>
                    </a:cubicBezTo>
                    <a:cubicBezTo>
                      <a:pt x="236" y="0"/>
                      <a:pt x="60" y="130"/>
                      <a:pt x="3" y="317"/>
                    </a:cubicBezTo>
                    <a:cubicBezTo>
                      <a:pt x="0" y="326"/>
                      <a:pt x="0" y="326"/>
                      <a:pt x="0" y="326"/>
                    </a:cubicBezTo>
                    <a:cubicBezTo>
                      <a:pt x="108" y="326"/>
                      <a:pt x="108" y="326"/>
                      <a:pt x="108" y="326"/>
                    </a:cubicBezTo>
                    <a:cubicBezTo>
                      <a:pt x="109" y="322"/>
                      <a:pt x="109" y="322"/>
                      <a:pt x="109" y="322"/>
                    </a:cubicBezTo>
                    <a:cubicBezTo>
                      <a:pt x="162" y="188"/>
                      <a:pt x="288" y="102"/>
                      <a:pt x="431" y="102"/>
                    </a:cubicBezTo>
                    <a:cubicBezTo>
                      <a:pt x="612" y="102"/>
                      <a:pt x="763" y="244"/>
                      <a:pt x="776" y="424"/>
                    </a:cubicBezTo>
                    <a:cubicBezTo>
                      <a:pt x="778" y="447"/>
                      <a:pt x="778" y="447"/>
                      <a:pt x="778" y="447"/>
                    </a:cubicBezTo>
                    <a:cubicBezTo>
                      <a:pt x="729" y="447"/>
                      <a:pt x="729" y="447"/>
                      <a:pt x="729" y="447"/>
                    </a:cubicBezTo>
                    <a:cubicBezTo>
                      <a:pt x="826" y="581"/>
                      <a:pt x="826" y="581"/>
                      <a:pt x="826" y="581"/>
                    </a:cubicBezTo>
                    <a:cubicBezTo>
                      <a:pt x="921" y="447"/>
                      <a:pt x="921" y="447"/>
                      <a:pt x="921" y="447"/>
                    </a:cubicBezTo>
                    <a:lnTo>
                      <a:pt x="880" y="447"/>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60" name="Freeform 350"/>
              <p:cNvSpPr/>
              <p:nvPr/>
            </p:nvSpPr>
            <p:spPr bwMode="auto">
              <a:xfrm>
                <a:off x="3098700" y="5880953"/>
                <a:ext cx="565341" cy="294092"/>
              </a:xfrm>
              <a:custGeom>
                <a:avLst/>
                <a:gdLst>
                  <a:gd name="T0" fmla="*/ 704 w 838"/>
                  <a:gd name="T1" fmla="*/ 235 h 436"/>
                  <a:gd name="T2" fmla="*/ 462 w 838"/>
                  <a:gd name="T3" fmla="*/ 334 h 436"/>
                  <a:gd name="T4" fmla="*/ 166 w 838"/>
                  <a:gd name="T5" fmla="*/ 166 h 436"/>
                  <a:gd name="T6" fmla="*/ 147 w 838"/>
                  <a:gd name="T7" fmla="*/ 134 h 436"/>
                  <a:gd name="T8" fmla="*/ 192 w 838"/>
                  <a:gd name="T9" fmla="*/ 134 h 436"/>
                  <a:gd name="T10" fmla="*/ 95 w 838"/>
                  <a:gd name="T11" fmla="*/ 0 h 436"/>
                  <a:gd name="T12" fmla="*/ 0 w 838"/>
                  <a:gd name="T13" fmla="*/ 134 h 436"/>
                  <a:gd name="T14" fmla="*/ 38 w 838"/>
                  <a:gd name="T15" fmla="*/ 134 h 436"/>
                  <a:gd name="T16" fmla="*/ 43 w 838"/>
                  <a:gd name="T17" fmla="*/ 147 h 436"/>
                  <a:gd name="T18" fmla="*/ 462 w 838"/>
                  <a:gd name="T19" fmla="*/ 436 h 436"/>
                  <a:gd name="T20" fmla="*/ 830 w 838"/>
                  <a:gd name="T21" fmla="*/ 244 h 436"/>
                  <a:gd name="T22" fmla="*/ 838 w 838"/>
                  <a:gd name="T23" fmla="*/ 233 h 436"/>
                  <a:gd name="T24" fmla="*/ 706 w 838"/>
                  <a:gd name="T25" fmla="*/ 233 h 436"/>
                  <a:gd name="T26" fmla="*/ 704 w 838"/>
                  <a:gd name="T27" fmla="*/ 235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8" h="436">
                    <a:moveTo>
                      <a:pt x="704" y="235"/>
                    </a:moveTo>
                    <a:cubicBezTo>
                      <a:pt x="640" y="298"/>
                      <a:pt x="551" y="334"/>
                      <a:pt x="462" y="334"/>
                    </a:cubicBezTo>
                    <a:cubicBezTo>
                      <a:pt x="342" y="334"/>
                      <a:pt x="228" y="270"/>
                      <a:pt x="166" y="166"/>
                    </a:cubicBezTo>
                    <a:cubicBezTo>
                      <a:pt x="147" y="134"/>
                      <a:pt x="147" y="134"/>
                      <a:pt x="147" y="134"/>
                    </a:cubicBezTo>
                    <a:cubicBezTo>
                      <a:pt x="192" y="134"/>
                      <a:pt x="192" y="134"/>
                      <a:pt x="192" y="134"/>
                    </a:cubicBezTo>
                    <a:cubicBezTo>
                      <a:pt x="95" y="0"/>
                      <a:pt x="95" y="0"/>
                      <a:pt x="95" y="0"/>
                    </a:cubicBezTo>
                    <a:cubicBezTo>
                      <a:pt x="0" y="134"/>
                      <a:pt x="0" y="134"/>
                      <a:pt x="0" y="134"/>
                    </a:cubicBezTo>
                    <a:cubicBezTo>
                      <a:pt x="38" y="134"/>
                      <a:pt x="38" y="134"/>
                      <a:pt x="38" y="134"/>
                    </a:cubicBezTo>
                    <a:cubicBezTo>
                      <a:pt x="43" y="147"/>
                      <a:pt x="43" y="147"/>
                      <a:pt x="43" y="147"/>
                    </a:cubicBezTo>
                    <a:cubicBezTo>
                      <a:pt x="109" y="320"/>
                      <a:pt x="278" y="436"/>
                      <a:pt x="462" y="436"/>
                    </a:cubicBezTo>
                    <a:cubicBezTo>
                      <a:pt x="609" y="436"/>
                      <a:pt x="746" y="364"/>
                      <a:pt x="830" y="244"/>
                    </a:cubicBezTo>
                    <a:cubicBezTo>
                      <a:pt x="838" y="233"/>
                      <a:pt x="838" y="233"/>
                      <a:pt x="838" y="233"/>
                    </a:cubicBezTo>
                    <a:cubicBezTo>
                      <a:pt x="706" y="233"/>
                      <a:pt x="706" y="233"/>
                      <a:pt x="706" y="233"/>
                    </a:cubicBezTo>
                    <a:lnTo>
                      <a:pt x="704" y="235"/>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61" name="Freeform 351"/>
              <p:cNvSpPr>
                <a:spLocks noEditPoints="1"/>
              </p:cNvSpPr>
              <p:nvPr/>
            </p:nvSpPr>
            <p:spPr bwMode="auto">
              <a:xfrm>
                <a:off x="3217193" y="5689366"/>
                <a:ext cx="380606" cy="371184"/>
              </a:xfrm>
              <a:custGeom>
                <a:avLst/>
                <a:gdLst>
                  <a:gd name="T0" fmla="*/ 0 w 564"/>
                  <a:gd name="T1" fmla="*/ 227 h 550"/>
                  <a:gd name="T2" fmla="*/ 0 w 564"/>
                  <a:gd name="T3" fmla="*/ 327 h 550"/>
                  <a:gd name="T4" fmla="*/ 46 w 564"/>
                  <a:gd name="T5" fmla="*/ 327 h 550"/>
                  <a:gd name="T6" fmla="*/ 80 w 564"/>
                  <a:gd name="T7" fmla="*/ 407 h 550"/>
                  <a:gd name="T8" fmla="*/ 48 w 564"/>
                  <a:gd name="T9" fmla="*/ 439 h 550"/>
                  <a:gd name="T10" fmla="*/ 119 w 564"/>
                  <a:gd name="T11" fmla="*/ 510 h 550"/>
                  <a:gd name="T12" fmla="*/ 151 w 564"/>
                  <a:gd name="T13" fmla="*/ 478 h 550"/>
                  <a:gd name="T14" fmla="*/ 230 w 564"/>
                  <a:gd name="T15" fmla="*/ 511 h 550"/>
                  <a:gd name="T16" fmla="*/ 230 w 564"/>
                  <a:gd name="T17" fmla="*/ 550 h 550"/>
                  <a:gd name="T18" fmla="*/ 330 w 564"/>
                  <a:gd name="T19" fmla="*/ 550 h 550"/>
                  <a:gd name="T20" fmla="*/ 330 w 564"/>
                  <a:gd name="T21" fmla="*/ 512 h 550"/>
                  <a:gd name="T22" fmla="*/ 414 w 564"/>
                  <a:gd name="T23" fmla="*/ 478 h 550"/>
                  <a:gd name="T24" fmla="*/ 444 w 564"/>
                  <a:gd name="T25" fmla="*/ 509 h 550"/>
                  <a:gd name="T26" fmla="*/ 515 w 564"/>
                  <a:gd name="T27" fmla="*/ 438 h 550"/>
                  <a:gd name="T28" fmla="*/ 485 w 564"/>
                  <a:gd name="T29" fmla="*/ 408 h 550"/>
                  <a:gd name="T30" fmla="*/ 520 w 564"/>
                  <a:gd name="T31" fmla="*/ 327 h 550"/>
                  <a:gd name="T32" fmla="*/ 564 w 564"/>
                  <a:gd name="T33" fmla="*/ 327 h 550"/>
                  <a:gd name="T34" fmla="*/ 564 w 564"/>
                  <a:gd name="T35" fmla="*/ 227 h 550"/>
                  <a:gd name="T36" fmla="*/ 521 w 564"/>
                  <a:gd name="T37" fmla="*/ 227 h 550"/>
                  <a:gd name="T38" fmla="*/ 486 w 564"/>
                  <a:gd name="T39" fmla="*/ 143 h 550"/>
                  <a:gd name="T40" fmla="*/ 518 w 564"/>
                  <a:gd name="T41" fmla="*/ 111 h 550"/>
                  <a:gd name="T42" fmla="*/ 447 w 564"/>
                  <a:gd name="T43" fmla="*/ 40 h 550"/>
                  <a:gd name="T44" fmla="*/ 415 w 564"/>
                  <a:gd name="T45" fmla="*/ 72 h 550"/>
                  <a:gd name="T46" fmla="*/ 330 w 564"/>
                  <a:gd name="T47" fmla="*/ 38 h 550"/>
                  <a:gd name="T48" fmla="*/ 330 w 564"/>
                  <a:gd name="T49" fmla="*/ 0 h 550"/>
                  <a:gd name="T50" fmla="*/ 230 w 564"/>
                  <a:gd name="T51" fmla="*/ 0 h 550"/>
                  <a:gd name="T52" fmla="*/ 230 w 564"/>
                  <a:gd name="T53" fmla="*/ 39 h 550"/>
                  <a:gd name="T54" fmla="*/ 150 w 564"/>
                  <a:gd name="T55" fmla="*/ 73 h 550"/>
                  <a:gd name="T56" fmla="*/ 116 w 564"/>
                  <a:gd name="T57" fmla="*/ 39 h 550"/>
                  <a:gd name="T58" fmla="*/ 45 w 564"/>
                  <a:gd name="T59" fmla="*/ 110 h 550"/>
                  <a:gd name="T60" fmla="*/ 79 w 564"/>
                  <a:gd name="T61" fmla="*/ 144 h 550"/>
                  <a:gd name="T62" fmla="*/ 45 w 564"/>
                  <a:gd name="T63" fmla="*/ 227 h 550"/>
                  <a:gd name="T64" fmla="*/ 0 w 564"/>
                  <a:gd name="T65" fmla="*/ 227 h 550"/>
                  <a:gd name="T66" fmla="*/ 283 w 564"/>
                  <a:gd name="T67" fmla="*/ 104 h 550"/>
                  <a:gd name="T68" fmla="*/ 456 w 564"/>
                  <a:gd name="T69" fmla="*/ 275 h 550"/>
                  <a:gd name="T70" fmla="*/ 283 w 564"/>
                  <a:gd name="T71" fmla="*/ 446 h 550"/>
                  <a:gd name="T72" fmla="*/ 110 w 564"/>
                  <a:gd name="T73" fmla="*/ 275 h 550"/>
                  <a:gd name="T74" fmla="*/ 283 w 564"/>
                  <a:gd name="T75" fmla="*/ 104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4" h="550">
                    <a:moveTo>
                      <a:pt x="0" y="227"/>
                    </a:moveTo>
                    <a:cubicBezTo>
                      <a:pt x="0" y="327"/>
                      <a:pt x="0" y="327"/>
                      <a:pt x="0" y="327"/>
                    </a:cubicBezTo>
                    <a:cubicBezTo>
                      <a:pt x="46" y="327"/>
                      <a:pt x="46" y="327"/>
                      <a:pt x="46" y="327"/>
                    </a:cubicBezTo>
                    <a:cubicBezTo>
                      <a:pt x="52" y="356"/>
                      <a:pt x="64" y="383"/>
                      <a:pt x="80" y="407"/>
                    </a:cubicBezTo>
                    <a:cubicBezTo>
                      <a:pt x="48" y="439"/>
                      <a:pt x="48" y="439"/>
                      <a:pt x="48" y="439"/>
                    </a:cubicBezTo>
                    <a:cubicBezTo>
                      <a:pt x="119" y="510"/>
                      <a:pt x="119" y="510"/>
                      <a:pt x="119" y="510"/>
                    </a:cubicBezTo>
                    <a:cubicBezTo>
                      <a:pt x="151" y="478"/>
                      <a:pt x="151" y="478"/>
                      <a:pt x="151" y="478"/>
                    </a:cubicBezTo>
                    <a:cubicBezTo>
                      <a:pt x="175" y="493"/>
                      <a:pt x="202" y="504"/>
                      <a:pt x="230" y="511"/>
                    </a:cubicBezTo>
                    <a:cubicBezTo>
                      <a:pt x="230" y="550"/>
                      <a:pt x="230" y="550"/>
                      <a:pt x="230" y="550"/>
                    </a:cubicBezTo>
                    <a:cubicBezTo>
                      <a:pt x="330" y="550"/>
                      <a:pt x="330" y="550"/>
                      <a:pt x="330" y="550"/>
                    </a:cubicBezTo>
                    <a:cubicBezTo>
                      <a:pt x="330" y="512"/>
                      <a:pt x="330" y="512"/>
                      <a:pt x="330" y="512"/>
                    </a:cubicBezTo>
                    <a:cubicBezTo>
                      <a:pt x="360" y="506"/>
                      <a:pt x="389" y="494"/>
                      <a:pt x="414" y="478"/>
                    </a:cubicBezTo>
                    <a:cubicBezTo>
                      <a:pt x="444" y="509"/>
                      <a:pt x="444" y="509"/>
                      <a:pt x="444" y="509"/>
                    </a:cubicBezTo>
                    <a:cubicBezTo>
                      <a:pt x="515" y="438"/>
                      <a:pt x="515" y="438"/>
                      <a:pt x="515" y="438"/>
                    </a:cubicBezTo>
                    <a:cubicBezTo>
                      <a:pt x="485" y="408"/>
                      <a:pt x="485" y="408"/>
                      <a:pt x="485" y="408"/>
                    </a:cubicBezTo>
                    <a:cubicBezTo>
                      <a:pt x="502" y="384"/>
                      <a:pt x="514" y="356"/>
                      <a:pt x="520" y="327"/>
                    </a:cubicBezTo>
                    <a:cubicBezTo>
                      <a:pt x="564" y="327"/>
                      <a:pt x="564" y="327"/>
                      <a:pt x="564" y="327"/>
                    </a:cubicBezTo>
                    <a:cubicBezTo>
                      <a:pt x="564" y="227"/>
                      <a:pt x="564" y="227"/>
                      <a:pt x="564" y="227"/>
                    </a:cubicBezTo>
                    <a:cubicBezTo>
                      <a:pt x="521" y="227"/>
                      <a:pt x="521" y="227"/>
                      <a:pt x="521" y="227"/>
                    </a:cubicBezTo>
                    <a:cubicBezTo>
                      <a:pt x="515" y="196"/>
                      <a:pt x="503" y="168"/>
                      <a:pt x="486" y="143"/>
                    </a:cubicBezTo>
                    <a:cubicBezTo>
                      <a:pt x="518" y="111"/>
                      <a:pt x="518" y="111"/>
                      <a:pt x="518" y="111"/>
                    </a:cubicBezTo>
                    <a:cubicBezTo>
                      <a:pt x="447" y="40"/>
                      <a:pt x="447" y="40"/>
                      <a:pt x="447" y="40"/>
                    </a:cubicBezTo>
                    <a:cubicBezTo>
                      <a:pt x="415" y="72"/>
                      <a:pt x="415" y="72"/>
                      <a:pt x="415" y="72"/>
                    </a:cubicBezTo>
                    <a:cubicBezTo>
                      <a:pt x="389" y="56"/>
                      <a:pt x="361" y="44"/>
                      <a:pt x="330" y="38"/>
                    </a:cubicBezTo>
                    <a:cubicBezTo>
                      <a:pt x="330" y="0"/>
                      <a:pt x="330" y="0"/>
                      <a:pt x="330" y="0"/>
                    </a:cubicBezTo>
                    <a:cubicBezTo>
                      <a:pt x="230" y="0"/>
                      <a:pt x="230" y="0"/>
                      <a:pt x="230" y="0"/>
                    </a:cubicBezTo>
                    <a:cubicBezTo>
                      <a:pt x="230" y="39"/>
                      <a:pt x="230" y="39"/>
                      <a:pt x="230" y="39"/>
                    </a:cubicBezTo>
                    <a:cubicBezTo>
                      <a:pt x="201" y="46"/>
                      <a:pt x="174" y="57"/>
                      <a:pt x="150" y="73"/>
                    </a:cubicBezTo>
                    <a:cubicBezTo>
                      <a:pt x="116" y="39"/>
                      <a:pt x="116" y="39"/>
                      <a:pt x="116" y="39"/>
                    </a:cubicBezTo>
                    <a:cubicBezTo>
                      <a:pt x="45" y="110"/>
                      <a:pt x="45" y="110"/>
                      <a:pt x="45" y="110"/>
                    </a:cubicBezTo>
                    <a:cubicBezTo>
                      <a:pt x="79" y="144"/>
                      <a:pt x="79" y="144"/>
                      <a:pt x="79" y="144"/>
                    </a:cubicBezTo>
                    <a:cubicBezTo>
                      <a:pt x="63" y="169"/>
                      <a:pt x="51" y="197"/>
                      <a:pt x="45" y="227"/>
                    </a:cubicBezTo>
                    <a:lnTo>
                      <a:pt x="0" y="227"/>
                    </a:lnTo>
                    <a:close/>
                    <a:moveTo>
                      <a:pt x="283" y="104"/>
                    </a:moveTo>
                    <a:cubicBezTo>
                      <a:pt x="378" y="104"/>
                      <a:pt x="456" y="181"/>
                      <a:pt x="456" y="275"/>
                    </a:cubicBezTo>
                    <a:cubicBezTo>
                      <a:pt x="456" y="369"/>
                      <a:pt x="378" y="446"/>
                      <a:pt x="283" y="446"/>
                    </a:cubicBezTo>
                    <a:cubicBezTo>
                      <a:pt x="188" y="446"/>
                      <a:pt x="110" y="369"/>
                      <a:pt x="110" y="275"/>
                    </a:cubicBezTo>
                    <a:cubicBezTo>
                      <a:pt x="110" y="181"/>
                      <a:pt x="188" y="104"/>
                      <a:pt x="283" y="104"/>
                    </a:cubicBez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62" name="Freeform 352"/>
              <p:cNvSpPr>
                <a:spLocks noEditPoints="1"/>
              </p:cNvSpPr>
              <p:nvPr/>
            </p:nvSpPr>
            <p:spPr bwMode="auto">
              <a:xfrm>
                <a:off x="3319126" y="5787872"/>
                <a:ext cx="176170" cy="174742"/>
              </a:xfrm>
              <a:custGeom>
                <a:avLst/>
                <a:gdLst>
                  <a:gd name="T0" fmla="*/ 131 w 261"/>
                  <a:gd name="T1" fmla="*/ 259 h 259"/>
                  <a:gd name="T2" fmla="*/ 261 w 261"/>
                  <a:gd name="T3" fmla="*/ 129 h 259"/>
                  <a:gd name="T4" fmla="*/ 131 w 261"/>
                  <a:gd name="T5" fmla="*/ 0 h 259"/>
                  <a:gd name="T6" fmla="*/ 0 w 261"/>
                  <a:gd name="T7" fmla="*/ 129 h 259"/>
                  <a:gd name="T8" fmla="*/ 131 w 261"/>
                  <a:gd name="T9" fmla="*/ 259 h 259"/>
                  <a:gd name="T10" fmla="*/ 131 w 261"/>
                  <a:gd name="T11" fmla="*/ 42 h 259"/>
                  <a:gd name="T12" fmla="*/ 219 w 261"/>
                  <a:gd name="T13" fmla="*/ 129 h 259"/>
                  <a:gd name="T14" fmla="*/ 131 w 261"/>
                  <a:gd name="T15" fmla="*/ 217 h 259"/>
                  <a:gd name="T16" fmla="*/ 42 w 261"/>
                  <a:gd name="T17" fmla="*/ 129 h 259"/>
                  <a:gd name="T18" fmla="*/ 131 w 261"/>
                  <a:gd name="T19" fmla="*/ 42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59">
                    <a:moveTo>
                      <a:pt x="131" y="259"/>
                    </a:moveTo>
                    <a:cubicBezTo>
                      <a:pt x="203" y="259"/>
                      <a:pt x="261" y="201"/>
                      <a:pt x="261" y="129"/>
                    </a:cubicBezTo>
                    <a:cubicBezTo>
                      <a:pt x="261" y="58"/>
                      <a:pt x="203" y="0"/>
                      <a:pt x="131" y="0"/>
                    </a:cubicBezTo>
                    <a:cubicBezTo>
                      <a:pt x="58" y="0"/>
                      <a:pt x="0" y="58"/>
                      <a:pt x="0" y="129"/>
                    </a:cubicBezTo>
                    <a:cubicBezTo>
                      <a:pt x="0" y="201"/>
                      <a:pt x="58" y="259"/>
                      <a:pt x="131" y="259"/>
                    </a:cubicBezTo>
                    <a:close/>
                    <a:moveTo>
                      <a:pt x="131" y="42"/>
                    </a:moveTo>
                    <a:cubicBezTo>
                      <a:pt x="179" y="42"/>
                      <a:pt x="219" y="81"/>
                      <a:pt x="219" y="129"/>
                    </a:cubicBezTo>
                    <a:cubicBezTo>
                      <a:pt x="219" y="177"/>
                      <a:pt x="179" y="217"/>
                      <a:pt x="131" y="217"/>
                    </a:cubicBezTo>
                    <a:cubicBezTo>
                      <a:pt x="82" y="217"/>
                      <a:pt x="42" y="177"/>
                      <a:pt x="42" y="129"/>
                    </a:cubicBezTo>
                    <a:cubicBezTo>
                      <a:pt x="42" y="81"/>
                      <a:pt x="82" y="42"/>
                      <a:pt x="131" y="42"/>
                    </a:cubicBez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63" name="Oval 353"/>
              <p:cNvSpPr>
                <a:spLocks noChangeArrowheads="1"/>
              </p:cNvSpPr>
              <p:nvPr/>
            </p:nvSpPr>
            <p:spPr bwMode="auto">
              <a:xfrm>
                <a:off x="3375945" y="5844406"/>
                <a:ext cx="62530" cy="60817"/>
              </a:xfrm>
              <a:prstGeom prst="ellipse">
                <a:avLst/>
              </a:pr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5113187" y="3349106"/>
              <a:ext cx="346397" cy="345109"/>
              <a:chOff x="6932170" y="3118777"/>
              <a:chExt cx="614738" cy="612452"/>
            </a:xfrm>
            <a:solidFill>
              <a:schemeClr val="accent6"/>
            </a:solidFill>
          </p:grpSpPr>
          <p:sp>
            <p:nvSpPr>
              <p:cNvPr id="47" name="Freeform 374"/>
              <p:cNvSpPr>
                <a:spLocks noEditPoints="1"/>
              </p:cNvSpPr>
              <p:nvPr/>
            </p:nvSpPr>
            <p:spPr bwMode="auto">
              <a:xfrm>
                <a:off x="7265379" y="3119348"/>
                <a:ext cx="281529" cy="285526"/>
              </a:xfrm>
              <a:custGeom>
                <a:avLst/>
                <a:gdLst>
                  <a:gd name="T0" fmla="*/ 0 w 417"/>
                  <a:gd name="T1" fmla="*/ 0 h 423"/>
                  <a:gd name="T2" fmla="*/ 0 w 417"/>
                  <a:gd name="T3" fmla="*/ 423 h 423"/>
                  <a:gd name="T4" fmla="*/ 417 w 417"/>
                  <a:gd name="T5" fmla="*/ 423 h 423"/>
                  <a:gd name="T6" fmla="*/ 0 w 417"/>
                  <a:gd name="T7" fmla="*/ 0 h 423"/>
                  <a:gd name="T8" fmla="*/ 19 w 417"/>
                  <a:gd name="T9" fmla="*/ 22 h 423"/>
                  <a:gd name="T10" fmla="*/ 273 w 417"/>
                  <a:gd name="T11" fmla="*/ 148 h 423"/>
                  <a:gd name="T12" fmla="*/ 396 w 417"/>
                  <a:gd name="T13" fmla="*/ 403 h 423"/>
                  <a:gd name="T14" fmla="*/ 19 w 417"/>
                  <a:gd name="T15" fmla="*/ 403 h 423"/>
                  <a:gd name="T16" fmla="*/ 19 w 417"/>
                  <a:gd name="T17" fmla="*/ 2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7" h="423">
                    <a:moveTo>
                      <a:pt x="0" y="0"/>
                    </a:moveTo>
                    <a:cubicBezTo>
                      <a:pt x="0" y="423"/>
                      <a:pt x="0" y="423"/>
                      <a:pt x="0" y="423"/>
                    </a:cubicBezTo>
                    <a:cubicBezTo>
                      <a:pt x="417" y="423"/>
                      <a:pt x="417" y="423"/>
                      <a:pt x="417" y="423"/>
                    </a:cubicBezTo>
                    <a:cubicBezTo>
                      <a:pt x="402" y="198"/>
                      <a:pt x="224" y="19"/>
                      <a:pt x="0" y="0"/>
                    </a:cubicBezTo>
                    <a:close/>
                    <a:moveTo>
                      <a:pt x="19" y="22"/>
                    </a:moveTo>
                    <a:cubicBezTo>
                      <a:pt x="115" y="35"/>
                      <a:pt x="205" y="79"/>
                      <a:pt x="273" y="148"/>
                    </a:cubicBezTo>
                    <a:cubicBezTo>
                      <a:pt x="341" y="217"/>
                      <a:pt x="385" y="307"/>
                      <a:pt x="396" y="403"/>
                    </a:cubicBezTo>
                    <a:cubicBezTo>
                      <a:pt x="19" y="403"/>
                      <a:pt x="19" y="403"/>
                      <a:pt x="19" y="403"/>
                    </a:cubicBezTo>
                    <a:lnTo>
                      <a:pt x="19" y="22"/>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48" name="Freeform 375"/>
              <p:cNvSpPr>
                <a:spLocks noEditPoints="1"/>
              </p:cNvSpPr>
              <p:nvPr/>
            </p:nvSpPr>
            <p:spPr bwMode="auto">
              <a:xfrm>
                <a:off x="7365313" y="3533075"/>
                <a:ext cx="51395" cy="50538"/>
              </a:xfrm>
              <a:custGeom>
                <a:avLst/>
                <a:gdLst>
                  <a:gd name="T0" fmla="*/ 38 w 76"/>
                  <a:gd name="T1" fmla="*/ 0 h 75"/>
                  <a:gd name="T2" fmla="*/ 0 w 76"/>
                  <a:gd name="T3" fmla="*/ 38 h 75"/>
                  <a:gd name="T4" fmla="*/ 38 w 76"/>
                  <a:gd name="T5" fmla="*/ 75 h 75"/>
                  <a:gd name="T6" fmla="*/ 76 w 76"/>
                  <a:gd name="T7" fmla="*/ 38 h 75"/>
                  <a:gd name="T8" fmla="*/ 38 w 76"/>
                  <a:gd name="T9" fmla="*/ 0 h 75"/>
                  <a:gd name="T10" fmla="*/ 38 w 76"/>
                  <a:gd name="T11" fmla="*/ 57 h 75"/>
                  <a:gd name="T12" fmla="*/ 18 w 76"/>
                  <a:gd name="T13" fmla="*/ 38 h 75"/>
                  <a:gd name="T14" fmla="*/ 38 w 76"/>
                  <a:gd name="T15" fmla="*/ 18 h 75"/>
                  <a:gd name="T16" fmla="*/ 58 w 76"/>
                  <a:gd name="T17" fmla="*/ 38 h 75"/>
                  <a:gd name="T18" fmla="*/ 38 w 76"/>
                  <a:gd name="T19" fmla="*/ 5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75">
                    <a:moveTo>
                      <a:pt x="38" y="0"/>
                    </a:moveTo>
                    <a:cubicBezTo>
                      <a:pt x="17" y="0"/>
                      <a:pt x="0" y="17"/>
                      <a:pt x="0" y="38"/>
                    </a:cubicBezTo>
                    <a:cubicBezTo>
                      <a:pt x="0" y="58"/>
                      <a:pt x="17" y="75"/>
                      <a:pt x="38" y="75"/>
                    </a:cubicBezTo>
                    <a:cubicBezTo>
                      <a:pt x="59" y="75"/>
                      <a:pt x="76" y="58"/>
                      <a:pt x="76" y="38"/>
                    </a:cubicBezTo>
                    <a:cubicBezTo>
                      <a:pt x="76" y="17"/>
                      <a:pt x="59" y="0"/>
                      <a:pt x="38" y="0"/>
                    </a:cubicBezTo>
                    <a:close/>
                    <a:moveTo>
                      <a:pt x="38" y="57"/>
                    </a:moveTo>
                    <a:cubicBezTo>
                      <a:pt x="27" y="57"/>
                      <a:pt x="18" y="48"/>
                      <a:pt x="18" y="38"/>
                    </a:cubicBezTo>
                    <a:cubicBezTo>
                      <a:pt x="18" y="27"/>
                      <a:pt x="27" y="18"/>
                      <a:pt x="38" y="18"/>
                    </a:cubicBezTo>
                    <a:cubicBezTo>
                      <a:pt x="49" y="18"/>
                      <a:pt x="58" y="27"/>
                      <a:pt x="58" y="38"/>
                    </a:cubicBezTo>
                    <a:cubicBezTo>
                      <a:pt x="58" y="48"/>
                      <a:pt x="49" y="57"/>
                      <a:pt x="38" y="57"/>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49" name="Freeform 376"/>
              <p:cNvSpPr>
                <a:spLocks noEditPoints="1"/>
              </p:cNvSpPr>
              <p:nvPr/>
            </p:nvSpPr>
            <p:spPr bwMode="auto">
              <a:xfrm>
                <a:off x="7341614" y="3508519"/>
                <a:ext cx="99934" cy="99363"/>
              </a:xfrm>
              <a:custGeom>
                <a:avLst/>
                <a:gdLst>
                  <a:gd name="T0" fmla="*/ 74 w 148"/>
                  <a:gd name="T1" fmla="*/ 0 h 147"/>
                  <a:gd name="T2" fmla="*/ 0 w 148"/>
                  <a:gd name="T3" fmla="*/ 74 h 147"/>
                  <a:gd name="T4" fmla="*/ 74 w 148"/>
                  <a:gd name="T5" fmla="*/ 147 h 147"/>
                  <a:gd name="T6" fmla="*/ 148 w 148"/>
                  <a:gd name="T7" fmla="*/ 74 h 147"/>
                  <a:gd name="T8" fmla="*/ 74 w 148"/>
                  <a:gd name="T9" fmla="*/ 0 h 147"/>
                  <a:gd name="T10" fmla="*/ 73 w 148"/>
                  <a:gd name="T11" fmla="*/ 129 h 147"/>
                  <a:gd name="T12" fmla="*/ 17 w 148"/>
                  <a:gd name="T13" fmla="*/ 74 h 147"/>
                  <a:gd name="T14" fmla="*/ 73 w 148"/>
                  <a:gd name="T15" fmla="*/ 18 h 147"/>
                  <a:gd name="T16" fmla="*/ 129 w 148"/>
                  <a:gd name="T17" fmla="*/ 74 h 147"/>
                  <a:gd name="T18" fmla="*/ 73 w 148"/>
                  <a:gd name="T19" fmla="*/ 12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8" h="147">
                    <a:moveTo>
                      <a:pt x="74" y="0"/>
                    </a:moveTo>
                    <a:cubicBezTo>
                      <a:pt x="33" y="0"/>
                      <a:pt x="0" y="33"/>
                      <a:pt x="0" y="74"/>
                    </a:cubicBezTo>
                    <a:cubicBezTo>
                      <a:pt x="0" y="114"/>
                      <a:pt x="33" y="147"/>
                      <a:pt x="74" y="147"/>
                    </a:cubicBezTo>
                    <a:cubicBezTo>
                      <a:pt x="115" y="147"/>
                      <a:pt x="148" y="114"/>
                      <a:pt x="148" y="74"/>
                    </a:cubicBezTo>
                    <a:cubicBezTo>
                      <a:pt x="148" y="33"/>
                      <a:pt x="115" y="0"/>
                      <a:pt x="74" y="0"/>
                    </a:cubicBezTo>
                    <a:close/>
                    <a:moveTo>
                      <a:pt x="73" y="129"/>
                    </a:moveTo>
                    <a:cubicBezTo>
                      <a:pt x="42" y="129"/>
                      <a:pt x="17" y="104"/>
                      <a:pt x="17" y="74"/>
                    </a:cubicBezTo>
                    <a:cubicBezTo>
                      <a:pt x="17" y="43"/>
                      <a:pt x="42" y="18"/>
                      <a:pt x="73" y="18"/>
                    </a:cubicBezTo>
                    <a:cubicBezTo>
                      <a:pt x="104" y="18"/>
                      <a:pt x="129" y="43"/>
                      <a:pt x="129" y="74"/>
                    </a:cubicBezTo>
                    <a:cubicBezTo>
                      <a:pt x="129" y="104"/>
                      <a:pt x="104" y="129"/>
                      <a:pt x="73" y="129"/>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50" name="Freeform 377"/>
              <p:cNvSpPr>
                <a:spLocks noEditPoints="1"/>
              </p:cNvSpPr>
              <p:nvPr/>
            </p:nvSpPr>
            <p:spPr bwMode="auto">
              <a:xfrm>
                <a:off x="7265379" y="3445989"/>
                <a:ext cx="281529" cy="284669"/>
              </a:xfrm>
              <a:custGeom>
                <a:avLst/>
                <a:gdLst>
                  <a:gd name="T0" fmla="*/ 0 w 417"/>
                  <a:gd name="T1" fmla="*/ 0 h 422"/>
                  <a:gd name="T2" fmla="*/ 0 w 417"/>
                  <a:gd name="T3" fmla="*/ 422 h 422"/>
                  <a:gd name="T4" fmla="*/ 417 w 417"/>
                  <a:gd name="T5" fmla="*/ 0 h 422"/>
                  <a:gd name="T6" fmla="*/ 0 w 417"/>
                  <a:gd name="T7" fmla="*/ 0 h 422"/>
                  <a:gd name="T8" fmla="*/ 288 w 417"/>
                  <a:gd name="T9" fmla="*/ 189 h 422"/>
                  <a:gd name="T10" fmla="*/ 273 w 417"/>
                  <a:gd name="T11" fmla="*/ 224 h 422"/>
                  <a:gd name="T12" fmla="*/ 286 w 417"/>
                  <a:gd name="T13" fmla="*/ 237 h 422"/>
                  <a:gd name="T14" fmla="*/ 256 w 417"/>
                  <a:gd name="T15" fmla="*/ 267 h 422"/>
                  <a:gd name="T16" fmla="*/ 243 w 417"/>
                  <a:gd name="T17" fmla="*/ 254 h 422"/>
                  <a:gd name="T18" fmla="*/ 207 w 417"/>
                  <a:gd name="T19" fmla="*/ 268 h 422"/>
                  <a:gd name="T20" fmla="*/ 207 w 417"/>
                  <a:gd name="T21" fmla="*/ 285 h 422"/>
                  <a:gd name="T22" fmla="*/ 164 w 417"/>
                  <a:gd name="T23" fmla="*/ 285 h 422"/>
                  <a:gd name="T24" fmla="*/ 164 w 417"/>
                  <a:gd name="T25" fmla="*/ 268 h 422"/>
                  <a:gd name="T26" fmla="*/ 130 w 417"/>
                  <a:gd name="T27" fmla="*/ 253 h 422"/>
                  <a:gd name="T28" fmla="*/ 116 w 417"/>
                  <a:gd name="T29" fmla="*/ 267 h 422"/>
                  <a:gd name="T30" fmla="*/ 86 w 417"/>
                  <a:gd name="T31" fmla="*/ 237 h 422"/>
                  <a:gd name="T32" fmla="*/ 100 w 417"/>
                  <a:gd name="T33" fmla="*/ 223 h 422"/>
                  <a:gd name="T34" fmla="*/ 85 w 417"/>
                  <a:gd name="T35" fmla="*/ 189 h 422"/>
                  <a:gd name="T36" fmla="*/ 65 w 417"/>
                  <a:gd name="T37" fmla="*/ 189 h 422"/>
                  <a:gd name="T38" fmla="*/ 65 w 417"/>
                  <a:gd name="T39" fmla="*/ 146 h 422"/>
                  <a:gd name="T40" fmla="*/ 85 w 417"/>
                  <a:gd name="T41" fmla="*/ 146 h 422"/>
                  <a:gd name="T42" fmla="*/ 99 w 417"/>
                  <a:gd name="T43" fmla="*/ 110 h 422"/>
                  <a:gd name="T44" fmla="*/ 85 w 417"/>
                  <a:gd name="T45" fmla="*/ 96 h 422"/>
                  <a:gd name="T46" fmla="*/ 115 w 417"/>
                  <a:gd name="T47" fmla="*/ 66 h 422"/>
                  <a:gd name="T48" fmla="*/ 130 w 417"/>
                  <a:gd name="T49" fmla="*/ 80 h 422"/>
                  <a:gd name="T50" fmla="*/ 164 w 417"/>
                  <a:gd name="T51" fmla="*/ 66 h 422"/>
                  <a:gd name="T52" fmla="*/ 164 w 417"/>
                  <a:gd name="T53" fmla="*/ 49 h 422"/>
                  <a:gd name="T54" fmla="*/ 207 w 417"/>
                  <a:gd name="T55" fmla="*/ 49 h 422"/>
                  <a:gd name="T56" fmla="*/ 207 w 417"/>
                  <a:gd name="T57" fmla="*/ 65 h 422"/>
                  <a:gd name="T58" fmla="*/ 243 w 417"/>
                  <a:gd name="T59" fmla="*/ 80 h 422"/>
                  <a:gd name="T60" fmla="*/ 257 w 417"/>
                  <a:gd name="T61" fmla="*/ 66 h 422"/>
                  <a:gd name="T62" fmla="*/ 287 w 417"/>
                  <a:gd name="T63" fmla="*/ 96 h 422"/>
                  <a:gd name="T64" fmla="*/ 274 w 417"/>
                  <a:gd name="T65" fmla="*/ 110 h 422"/>
                  <a:gd name="T66" fmla="*/ 289 w 417"/>
                  <a:gd name="T67" fmla="*/ 146 h 422"/>
                  <a:gd name="T68" fmla="*/ 307 w 417"/>
                  <a:gd name="T69" fmla="*/ 146 h 422"/>
                  <a:gd name="T70" fmla="*/ 307 w 417"/>
                  <a:gd name="T71" fmla="*/ 189 h 422"/>
                  <a:gd name="T72" fmla="*/ 288 w 417"/>
                  <a:gd name="T73" fmla="*/ 189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7" h="422">
                    <a:moveTo>
                      <a:pt x="0" y="0"/>
                    </a:moveTo>
                    <a:cubicBezTo>
                      <a:pt x="0" y="422"/>
                      <a:pt x="0" y="422"/>
                      <a:pt x="0" y="422"/>
                    </a:cubicBezTo>
                    <a:cubicBezTo>
                      <a:pt x="224" y="404"/>
                      <a:pt x="402" y="224"/>
                      <a:pt x="417" y="0"/>
                    </a:cubicBezTo>
                    <a:lnTo>
                      <a:pt x="0" y="0"/>
                    </a:lnTo>
                    <a:close/>
                    <a:moveTo>
                      <a:pt x="288" y="189"/>
                    </a:moveTo>
                    <a:cubicBezTo>
                      <a:pt x="286" y="202"/>
                      <a:pt x="280" y="213"/>
                      <a:pt x="273" y="224"/>
                    </a:cubicBezTo>
                    <a:cubicBezTo>
                      <a:pt x="286" y="237"/>
                      <a:pt x="286" y="237"/>
                      <a:pt x="286" y="237"/>
                    </a:cubicBezTo>
                    <a:cubicBezTo>
                      <a:pt x="256" y="267"/>
                      <a:pt x="256" y="267"/>
                      <a:pt x="256" y="267"/>
                    </a:cubicBezTo>
                    <a:cubicBezTo>
                      <a:pt x="243" y="254"/>
                      <a:pt x="243" y="254"/>
                      <a:pt x="243" y="254"/>
                    </a:cubicBezTo>
                    <a:cubicBezTo>
                      <a:pt x="232" y="261"/>
                      <a:pt x="220" y="266"/>
                      <a:pt x="207" y="268"/>
                    </a:cubicBezTo>
                    <a:cubicBezTo>
                      <a:pt x="207" y="285"/>
                      <a:pt x="207" y="285"/>
                      <a:pt x="207" y="285"/>
                    </a:cubicBezTo>
                    <a:cubicBezTo>
                      <a:pt x="164" y="285"/>
                      <a:pt x="164" y="285"/>
                      <a:pt x="164" y="285"/>
                    </a:cubicBezTo>
                    <a:cubicBezTo>
                      <a:pt x="164" y="268"/>
                      <a:pt x="164" y="268"/>
                      <a:pt x="164" y="268"/>
                    </a:cubicBezTo>
                    <a:cubicBezTo>
                      <a:pt x="152" y="265"/>
                      <a:pt x="140" y="260"/>
                      <a:pt x="130" y="253"/>
                    </a:cubicBezTo>
                    <a:cubicBezTo>
                      <a:pt x="116" y="267"/>
                      <a:pt x="116" y="267"/>
                      <a:pt x="116" y="267"/>
                    </a:cubicBezTo>
                    <a:cubicBezTo>
                      <a:pt x="86" y="237"/>
                      <a:pt x="86" y="237"/>
                      <a:pt x="86" y="237"/>
                    </a:cubicBezTo>
                    <a:cubicBezTo>
                      <a:pt x="100" y="223"/>
                      <a:pt x="100" y="223"/>
                      <a:pt x="100" y="223"/>
                    </a:cubicBezTo>
                    <a:cubicBezTo>
                      <a:pt x="93" y="213"/>
                      <a:pt x="88" y="201"/>
                      <a:pt x="85" y="189"/>
                    </a:cubicBezTo>
                    <a:cubicBezTo>
                      <a:pt x="65" y="189"/>
                      <a:pt x="65" y="189"/>
                      <a:pt x="65" y="189"/>
                    </a:cubicBezTo>
                    <a:cubicBezTo>
                      <a:pt x="65" y="146"/>
                      <a:pt x="65" y="146"/>
                      <a:pt x="65" y="146"/>
                    </a:cubicBezTo>
                    <a:cubicBezTo>
                      <a:pt x="85" y="146"/>
                      <a:pt x="85" y="146"/>
                      <a:pt x="85" y="146"/>
                    </a:cubicBezTo>
                    <a:cubicBezTo>
                      <a:pt x="87" y="133"/>
                      <a:pt x="92" y="121"/>
                      <a:pt x="99" y="110"/>
                    </a:cubicBezTo>
                    <a:cubicBezTo>
                      <a:pt x="85" y="96"/>
                      <a:pt x="85" y="96"/>
                      <a:pt x="85" y="96"/>
                    </a:cubicBezTo>
                    <a:cubicBezTo>
                      <a:pt x="115" y="66"/>
                      <a:pt x="115" y="66"/>
                      <a:pt x="115" y="66"/>
                    </a:cubicBezTo>
                    <a:cubicBezTo>
                      <a:pt x="130" y="80"/>
                      <a:pt x="130" y="80"/>
                      <a:pt x="130" y="80"/>
                    </a:cubicBezTo>
                    <a:cubicBezTo>
                      <a:pt x="140" y="73"/>
                      <a:pt x="152" y="68"/>
                      <a:pt x="164" y="66"/>
                    </a:cubicBezTo>
                    <a:cubicBezTo>
                      <a:pt x="164" y="49"/>
                      <a:pt x="164" y="49"/>
                      <a:pt x="164" y="49"/>
                    </a:cubicBezTo>
                    <a:cubicBezTo>
                      <a:pt x="207" y="49"/>
                      <a:pt x="207" y="49"/>
                      <a:pt x="207" y="49"/>
                    </a:cubicBezTo>
                    <a:cubicBezTo>
                      <a:pt x="207" y="65"/>
                      <a:pt x="207" y="65"/>
                      <a:pt x="207" y="65"/>
                    </a:cubicBezTo>
                    <a:cubicBezTo>
                      <a:pt x="220" y="68"/>
                      <a:pt x="232" y="73"/>
                      <a:pt x="243" y="80"/>
                    </a:cubicBezTo>
                    <a:cubicBezTo>
                      <a:pt x="257" y="66"/>
                      <a:pt x="257" y="66"/>
                      <a:pt x="257" y="66"/>
                    </a:cubicBezTo>
                    <a:cubicBezTo>
                      <a:pt x="287" y="96"/>
                      <a:pt x="287" y="96"/>
                      <a:pt x="287" y="96"/>
                    </a:cubicBezTo>
                    <a:cubicBezTo>
                      <a:pt x="274" y="110"/>
                      <a:pt x="274" y="110"/>
                      <a:pt x="274" y="110"/>
                    </a:cubicBezTo>
                    <a:cubicBezTo>
                      <a:pt x="281" y="121"/>
                      <a:pt x="286" y="133"/>
                      <a:pt x="289" y="146"/>
                    </a:cubicBezTo>
                    <a:cubicBezTo>
                      <a:pt x="307" y="146"/>
                      <a:pt x="307" y="146"/>
                      <a:pt x="307" y="146"/>
                    </a:cubicBezTo>
                    <a:cubicBezTo>
                      <a:pt x="307" y="189"/>
                      <a:pt x="307" y="189"/>
                      <a:pt x="307" y="189"/>
                    </a:cubicBezTo>
                    <a:lnTo>
                      <a:pt x="288" y="189"/>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51" name="Freeform 378"/>
              <p:cNvSpPr>
                <a:spLocks noEditPoints="1"/>
              </p:cNvSpPr>
              <p:nvPr/>
            </p:nvSpPr>
            <p:spPr bwMode="auto">
              <a:xfrm>
                <a:off x="6932170" y="3118777"/>
                <a:ext cx="292093" cy="286097"/>
              </a:xfrm>
              <a:custGeom>
                <a:avLst/>
                <a:gdLst>
                  <a:gd name="T0" fmla="*/ 0 w 433"/>
                  <a:gd name="T1" fmla="*/ 424 h 424"/>
                  <a:gd name="T2" fmla="*/ 433 w 433"/>
                  <a:gd name="T3" fmla="*/ 424 h 424"/>
                  <a:gd name="T4" fmla="*/ 433 w 433"/>
                  <a:gd name="T5" fmla="*/ 0 h 424"/>
                  <a:gd name="T6" fmla="*/ 0 w 433"/>
                  <a:gd name="T7" fmla="*/ 424 h 424"/>
                  <a:gd name="T8" fmla="*/ 225 w 433"/>
                  <a:gd name="T9" fmla="*/ 154 h 424"/>
                  <a:gd name="T10" fmla="*/ 272 w 433"/>
                  <a:gd name="T11" fmla="*/ 106 h 424"/>
                  <a:gd name="T12" fmla="*/ 319 w 433"/>
                  <a:gd name="T13" fmla="*/ 154 h 424"/>
                  <a:gd name="T14" fmla="*/ 325 w 433"/>
                  <a:gd name="T15" fmla="*/ 174 h 424"/>
                  <a:gd name="T16" fmla="*/ 313 w 433"/>
                  <a:gd name="T17" fmla="*/ 187 h 424"/>
                  <a:gd name="T18" fmla="*/ 273 w 433"/>
                  <a:gd name="T19" fmla="*/ 229 h 424"/>
                  <a:gd name="T20" fmla="*/ 232 w 433"/>
                  <a:gd name="T21" fmla="*/ 187 h 424"/>
                  <a:gd name="T22" fmla="*/ 219 w 433"/>
                  <a:gd name="T23" fmla="*/ 174 h 424"/>
                  <a:gd name="T24" fmla="*/ 225 w 433"/>
                  <a:gd name="T25" fmla="*/ 154 h 424"/>
                  <a:gd name="T26" fmla="*/ 184 w 433"/>
                  <a:gd name="T27" fmla="*/ 265 h 424"/>
                  <a:gd name="T28" fmla="*/ 185 w 433"/>
                  <a:gd name="T29" fmla="*/ 265 h 424"/>
                  <a:gd name="T30" fmla="*/ 224 w 433"/>
                  <a:gd name="T31" fmla="*/ 223 h 424"/>
                  <a:gd name="T32" fmla="*/ 262 w 433"/>
                  <a:gd name="T33" fmla="*/ 287 h 424"/>
                  <a:gd name="T34" fmla="*/ 266 w 433"/>
                  <a:gd name="T35" fmla="*/ 259 h 424"/>
                  <a:gd name="T36" fmla="*/ 261 w 433"/>
                  <a:gd name="T37" fmla="*/ 249 h 424"/>
                  <a:gd name="T38" fmla="*/ 272 w 433"/>
                  <a:gd name="T39" fmla="*/ 238 h 424"/>
                  <a:gd name="T40" fmla="*/ 283 w 433"/>
                  <a:gd name="T41" fmla="*/ 249 h 424"/>
                  <a:gd name="T42" fmla="*/ 278 w 433"/>
                  <a:gd name="T43" fmla="*/ 259 h 424"/>
                  <a:gd name="T44" fmla="*/ 282 w 433"/>
                  <a:gd name="T45" fmla="*/ 287 h 424"/>
                  <a:gd name="T46" fmla="*/ 320 w 433"/>
                  <a:gd name="T47" fmla="*/ 223 h 424"/>
                  <a:gd name="T48" fmla="*/ 360 w 433"/>
                  <a:gd name="T49" fmla="*/ 265 h 424"/>
                  <a:gd name="T50" fmla="*/ 360 w 433"/>
                  <a:gd name="T51" fmla="*/ 358 h 424"/>
                  <a:gd name="T52" fmla="*/ 360 w 433"/>
                  <a:gd name="T53" fmla="*/ 358 h 424"/>
                  <a:gd name="T54" fmla="*/ 272 w 433"/>
                  <a:gd name="T55" fmla="*/ 372 h 424"/>
                  <a:gd name="T56" fmla="*/ 184 w 433"/>
                  <a:gd name="T57" fmla="*/ 358 h 424"/>
                  <a:gd name="T58" fmla="*/ 184 w 433"/>
                  <a:gd name="T59" fmla="*/ 358 h 424"/>
                  <a:gd name="T60" fmla="*/ 184 w 433"/>
                  <a:gd name="T61" fmla="*/ 265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3" h="424">
                    <a:moveTo>
                      <a:pt x="0" y="424"/>
                    </a:moveTo>
                    <a:cubicBezTo>
                      <a:pt x="433" y="424"/>
                      <a:pt x="433" y="424"/>
                      <a:pt x="433" y="424"/>
                    </a:cubicBezTo>
                    <a:cubicBezTo>
                      <a:pt x="433" y="0"/>
                      <a:pt x="433" y="0"/>
                      <a:pt x="433" y="0"/>
                    </a:cubicBezTo>
                    <a:cubicBezTo>
                      <a:pt x="201" y="11"/>
                      <a:pt x="15" y="194"/>
                      <a:pt x="0" y="424"/>
                    </a:cubicBezTo>
                    <a:close/>
                    <a:moveTo>
                      <a:pt x="225" y="154"/>
                    </a:moveTo>
                    <a:cubicBezTo>
                      <a:pt x="227" y="127"/>
                      <a:pt x="247" y="106"/>
                      <a:pt x="272" y="106"/>
                    </a:cubicBezTo>
                    <a:cubicBezTo>
                      <a:pt x="297" y="106"/>
                      <a:pt x="317" y="127"/>
                      <a:pt x="319" y="154"/>
                    </a:cubicBezTo>
                    <a:cubicBezTo>
                      <a:pt x="325" y="156"/>
                      <a:pt x="328" y="165"/>
                      <a:pt x="325" y="174"/>
                    </a:cubicBezTo>
                    <a:cubicBezTo>
                      <a:pt x="323" y="182"/>
                      <a:pt x="318" y="187"/>
                      <a:pt x="313" y="187"/>
                    </a:cubicBezTo>
                    <a:cubicBezTo>
                      <a:pt x="305" y="209"/>
                      <a:pt x="291" y="229"/>
                      <a:pt x="273" y="229"/>
                    </a:cubicBezTo>
                    <a:cubicBezTo>
                      <a:pt x="256" y="229"/>
                      <a:pt x="240" y="209"/>
                      <a:pt x="232" y="187"/>
                    </a:cubicBezTo>
                    <a:cubicBezTo>
                      <a:pt x="226" y="187"/>
                      <a:pt x="221" y="182"/>
                      <a:pt x="219" y="174"/>
                    </a:cubicBezTo>
                    <a:cubicBezTo>
                      <a:pt x="216" y="165"/>
                      <a:pt x="219" y="156"/>
                      <a:pt x="225" y="154"/>
                    </a:cubicBezTo>
                    <a:close/>
                    <a:moveTo>
                      <a:pt x="184" y="265"/>
                    </a:moveTo>
                    <a:cubicBezTo>
                      <a:pt x="185" y="265"/>
                      <a:pt x="185" y="265"/>
                      <a:pt x="185" y="265"/>
                    </a:cubicBezTo>
                    <a:cubicBezTo>
                      <a:pt x="188" y="248"/>
                      <a:pt x="203" y="233"/>
                      <a:pt x="224" y="223"/>
                    </a:cubicBezTo>
                    <a:cubicBezTo>
                      <a:pt x="262" y="287"/>
                      <a:pt x="262" y="287"/>
                      <a:pt x="262" y="287"/>
                    </a:cubicBezTo>
                    <a:cubicBezTo>
                      <a:pt x="266" y="259"/>
                      <a:pt x="266" y="259"/>
                      <a:pt x="266" y="259"/>
                    </a:cubicBezTo>
                    <a:cubicBezTo>
                      <a:pt x="263" y="257"/>
                      <a:pt x="261" y="253"/>
                      <a:pt x="261" y="249"/>
                    </a:cubicBezTo>
                    <a:cubicBezTo>
                      <a:pt x="261" y="243"/>
                      <a:pt x="266" y="238"/>
                      <a:pt x="272" y="238"/>
                    </a:cubicBezTo>
                    <a:cubicBezTo>
                      <a:pt x="278" y="238"/>
                      <a:pt x="283" y="243"/>
                      <a:pt x="283" y="249"/>
                    </a:cubicBezTo>
                    <a:cubicBezTo>
                      <a:pt x="283" y="253"/>
                      <a:pt x="281" y="257"/>
                      <a:pt x="278" y="259"/>
                    </a:cubicBezTo>
                    <a:cubicBezTo>
                      <a:pt x="282" y="287"/>
                      <a:pt x="282" y="287"/>
                      <a:pt x="282" y="287"/>
                    </a:cubicBezTo>
                    <a:cubicBezTo>
                      <a:pt x="320" y="223"/>
                      <a:pt x="320" y="223"/>
                      <a:pt x="320" y="223"/>
                    </a:cubicBezTo>
                    <a:cubicBezTo>
                      <a:pt x="341" y="233"/>
                      <a:pt x="356" y="248"/>
                      <a:pt x="360" y="265"/>
                    </a:cubicBezTo>
                    <a:cubicBezTo>
                      <a:pt x="360" y="358"/>
                      <a:pt x="360" y="358"/>
                      <a:pt x="360" y="358"/>
                    </a:cubicBezTo>
                    <a:cubicBezTo>
                      <a:pt x="360" y="358"/>
                      <a:pt x="360" y="358"/>
                      <a:pt x="360" y="358"/>
                    </a:cubicBezTo>
                    <a:cubicBezTo>
                      <a:pt x="356" y="366"/>
                      <a:pt x="318" y="372"/>
                      <a:pt x="272" y="372"/>
                    </a:cubicBezTo>
                    <a:cubicBezTo>
                      <a:pt x="226" y="372"/>
                      <a:pt x="188" y="366"/>
                      <a:pt x="184" y="358"/>
                    </a:cubicBezTo>
                    <a:cubicBezTo>
                      <a:pt x="184" y="358"/>
                      <a:pt x="184" y="358"/>
                      <a:pt x="184" y="358"/>
                    </a:cubicBezTo>
                    <a:lnTo>
                      <a:pt x="184" y="265"/>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52" name="Freeform 379"/>
              <p:cNvSpPr>
                <a:spLocks noEditPoints="1"/>
              </p:cNvSpPr>
              <p:nvPr/>
            </p:nvSpPr>
            <p:spPr bwMode="auto">
              <a:xfrm>
                <a:off x="6932170" y="3445989"/>
                <a:ext cx="292093" cy="285240"/>
              </a:xfrm>
              <a:custGeom>
                <a:avLst/>
                <a:gdLst>
                  <a:gd name="T0" fmla="*/ 433 w 433"/>
                  <a:gd name="T1" fmla="*/ 423 h 423"/>
                  <a:gd name="T2" fmla="*/ 433 w 433"/>
                  <a:gd name="T3" fmla="*/ 0 h 423"/>
                  <a:gd name="T4" fmla="*/ 0 w 433"/>
                  <a:gd name="T5" fmla="*/ 0 h 423"/>
                  <a:gd name="T6" fmla="*/ 433 w 433"/>
                  <a:gd name="T7" fmla="*/ 423 h 423"/>
                  <a:gd name="T8" fmla="*/ 266 w 433"/>
                  <a:gd name="T9" fmla="*/ 58 h 423"/>
                  <a:gd name="T10" fmla="*/ 387 w 433"/>
                  <a:gd name="T11" fmla="*/ 180 h 423"/>
                  <a:gd name="T12" fmla="*/ 266 w 433"/>
                  <a:gd name="T13" fmla="*/ 302 h 423"/>
                  <a:gd name="T14" fmla="*/ 144 w 433"/>
                  <a:gd name="T15" fmla="*/ 180 h 423"/>
                  <a:gd name="T16" fmla="*/ 266 w 433"/>
                  <a:gd name="T17" fmla="*/ 58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423">
                    <a:moveTo>
                      <a:pt x="433" y="423"/>
                    </a:moveTo>
                    <a:cubicBezTo>
                      <a:pt x="433" y="0"/>
                      <a:pt x="433" y="0"/>
                      <a:pt x="433" y="0"/>
                    </a:cubicBezTo>
                    <a:cubicBezTo>
                      <a:pt x="0" y="0"/>
                      <a:pt x="0" y="0"/>
                      <a:pt x="0" y="0"/>
                    </a:cubicBezTo>
                    <a:cubicBezTo>
                      <a:pt x="15" y="229"/>
                      <a:pt x="201" y="412"/>
                      <a:pt x="433" y="423"/>
                    </a:cubicBezTo>
                    <a:close/>
                    <a:moveTo>
                      <a:pt x="266" y="58"/>
                    </a:moveTo>
                    <a:cubicBezTo>
                      <a:pt x="332" y="58"/>
                      <a:pt x="387" y="112"/>
                      <a:pt x="387" y="180"/>
                    </a:cubicBezTo>
                    <a:cubicBezTo>
                      <a:pt x="387" y="247"/>
                      <a:pt x="332" y="302"/>
                      <a:pt x="266" y="302"/>
                    </a:cubicBezTo>
                    <a:cubicBezTo>
                      <a:pt x="199" y="302"/>
                      <a:pt x="144" y="247"/>
                      <a:pt x="144" y="180"/>
                    </a:cubicBezTo>
                    <a:cubicBezTo>
                      <a:pt x="144" y="112"/>
                      <a:pt x="199" y="58"/>
                      <a:pt x="266" y="58"/>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53" name="Freeform 380"/>
              <p:cNvSpPr>
                <a:spLocks noEditPoints="1"/>
              </p:cNvSpPr>
              <p:nvPr/>
            </p:nvSpPr>
            <p:spPr bwMode="auto">
              <a:xfrm>
                <a:off x="7049521" y="3504522"/>
                <a:ext cx="124204" cy="125631"/>
              </a:xfrm>
              <a:custGeom>
                <a:avLst/>
                <a:gdLst>
                  <a:gd name="T0" fmla="*/ 92 w 184"/>
                  <a:gd name="T1" fmla="*/ 186 h 186"/>
                  <a:gd name="T2" fmla="*/ 184 w 184"/>
                  <a:gd name="T3" fmla="*/ 93 h 186"/>
                  <a:gd name="T4" fmla="*/ 92 w 184"/>
                  <a:gd name="T5" fmla="*/ 0 h 186"/>
                  <a:gd name="T6" fmla="*/ 0 w 184"/>
                  <a:gd name="T7" fmla="*/ 93 h 186"/>
                  <a:gd name="T8" fmla="*/ 92 w 184"/>
                  <a:gd name="T9" fmla="*/ 186 h 186"/>
                  <a:gd name="T10" fmla="*/ 84 w 184"/>
                  <a:gd name="T11" fmla="*/ 101 h 186"/>
                  <a:gd name="T12" fmla="*/ 54 w 184"/>
                  <a:gd name="T13" fmla="*/ 71 h 186"/>
                  <a:gd name="T14" fmla="*/ 82 w 184"/>
                  <a:gd name="T15" fmla="*/ 42 h 186"/>
                  <a:gd name="T16" fmla="*/ 82 w 184"/>
                  <a:gd name="T17" fmla="*/ 26 h 186"/>
                  <a:gd name="T18" fmla="*/ 98 w 184"/>
                  <a:gd name="T19" fmla="*/ 26 h 186"/>
                  <a:gd name="T20" fmla="*/ 98 w 184"/>
                  <a:gd name="T21" fmla="*/ 41 h 186"/>
                  <a:gd name="T22" fmla="*/ 122 w 184"/>
                  <a:gd name="T23" fmla="*/ 46 h 186"/>
                  <a:gd name="T24" fmla="*/ 117 w 184"/>
                  <a:gd name="T25" fmla="*/ 65 h 186"/>
                  <a:gd name="T26" fmla="*/ 93 w 184"/>
                  <a:gd name="T27" fmla="*/ 59 h 186"/>
                  <a:gd name="T28" fmla="*/ 79 w 184"/>
                  <a:gd name="T29" fmla="*/ 68 h 186"/>
                  <a:gd name="T30" fmla="*/ 99 w 184"/>
                  <a:gd name="T31" fmla="*/ 82 h 186"/>
                  <a:gd name="T32" fmla="*/ 126 w 184"/>
                  <a:gd name="T33" fmla="*/ 113 h 186"/>
                  <a:gd name="T34" fmla="*/ 97 w 184"/>
                  <a:gd name="T35" fmla="*/ 143 h 186"/>
                  <a:gd name="T36" fmla="*/ 97 w 184"/>
                  <a:gd name="T37" fmla="*/ 159 h 186"/>
                  <a:gd name="T38" fmla="*/ 81 w 184"/>
                  <a:gd name="T39" fmla="*/ 159 h 186"/>
                  <a:gd name="T40" fmla="*/ 81 w 184"/>
                  <a:gd name="T41" fmla="*/ 144 h 186"/>
                  <a:gd name="T42" fmla="*/ 53 w 184"/>
                  <a:gd name="T43" fmla="*/ 137 h 186"/>
                  <a:gd name="T44" fmla="*/ 58 w 184"/>
                  <a:gd name="T45" fmla="*/ 118 h 186"/>
                  <a:gd name="T46" fmla="*/ 85 w 184"/>
                  <a:gd name="T47" fmla="*/ 125 h 186"/>
                  <a:gd name="T48" fmla="*/ 101 w 184"/>
                  <a:gd name="T49" fmla="*/ 115 h 186"/>
                  <a:gd name="T50" fmla="*/ 84 w 184"/>
                  <a:gd name="T51" fmla="*/ 10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4" h="186">
                    <a:moveTo>
                      <a:pt x="92" y="186"/>
                    </a:moveTo>
                    <a:cubicBezTo>
                      <a:pt x="142" y="186"/>
                      <a:pt x="184" y="144"/>
                      <a:pt x="184" y="93"/>
                    </a:cubicBezTo>
                    <a:cubicBezTo>
                      <a:pt x="184" y="42"/>
                      <a:pt x="142" y="0"/>
                      <a:pt x="92" y="0"/>
                    </a:cubicBezTo>
                    <a:cubicBezTo>
                      <a:pt x="41" y="0"/>
                      <a:pt x="0" y="42"/>
                      <a:pt x="0" y="93"/>
                    </a:cubicBezTo>
                    <a:cubicBezTo>
                      <a:pt x="0" y="144"/>
                      <a:pt x="41" y="186"/>
                      <a:pt x="92" y="186"/>
                    </a:cubicBezTo>
                    <a:close/>
                    <a:moveTo>
                      <a:pt x="84" y="101"/>
                    </a:moveTo>
                    <a:cubicBezTo>
                      <a:pt x="66" y="95"/>
                      <a:pt x="54" y="87"/>
                      <a:pt x="54" y="71"/>
                    </a:cubicBezTo>
                    <a:cubicBezTo>
                      <a:pt x="54" y="56"/>
                      <a:pt x="65" y="45"/>
                      <a:pt x="82" y="42"/>
                    </a:cubicBezTo>
                    <a:cubicBezTo>
                      <a:pt x="82" y="26"/>
                      <a:pt x="82" y="26"/>
                      <a:pt x="82" y="26"/>
                    </a:cubicBezTo>
                    <a:cubicBezTo>
                      <a:pt x="98" y="26"/>
                      <a:pt x="98" y="26"/>
                      <a:pt x="98" y="26"/>
                    </a:cubicBezTo>
                    <a:cubicBezTo>
                      <a:pt x="98" y="41"/>
                      <a:pt x="98" y="41"/>
                      <a:pt x="98" y="41"/>
                    </a:cubicBezTo>
                    <a:cubicBezTo>
                      <a:pt x="109" y="41"/>
                      <a:pt x="116" y="43"/>
                      <a:pt x="122" y="46"/>
                    </a:cubicBezTo>
                    <a:cubicBezTo>
                      <a:pt x="117" y="65"/>
                      <a:pt x="117" y="65"/>
                      <a:pt x="117" y="65"/>
                    </a:cubicBezTo>
                    <a:cubicBezTo>
                      <a:pt x="113" y="63"/>
                      <a:pt x="105" y="59"/>
                      <a:pt x="93" y="59"/>
                    </a:cubicBezTo>
                    <a:cubicBezTo>
                      <a:pt x="83" y="59"/>
                      <a:pt x="79" y="64"/>
                      <a:pt x="79" y="68"/>
                    </a:cubicBezTo>
                    <a:cubicBezTo>
                      <a:pt x="79" y="73"/>
                      <a:pt x="85" y="77"/>
                      <a:pt x="99" y="82"/>
                    </a:cubicBezTo>
                    <a:cubicBezTo>
                      <a:pt x="119" y="89"/>
                      <a:pt x="126" y="98"/>
                      <a:pt x="126" y="113"/>
                    </a:cubicBezTo>
                    <a:cubicBezTo>
                      <a:pt x="126" y="127"/>
                      <a:pt x="116" y="139"/>
                      <a:pt x="97" y="143"/>
                    </a:cubicBezTo>
                    <a:cubicBezTo>
                      <a:pt x="97" y="159"/>
                      <a:pt x="97" y="159"/>
                      <a:pt x="97" y="159"/>
                    </a:cubicBezTo>
                    <a:cubicBezTo>
                      <a:pt x="81" y="159"/>
                      <a:pt x="81" y="159"/>
                      <a:pt x="81" y="159"/>
                    </a:cubicBezTo>
                    <a:cubicBezTo>
                      <a:pt x="81" y="144"/>
                      <a:pt x="81" y="144"/>
                      <a:pt x="81" y="144"/>
                    </a:cubicBezTo>
                    <a:cubicBezTo>
                      <a:pt x="70" y="143"/>
                      <a:pt x="60" y="140"/>
                      <a:pt x="53" y="137"/>
                    </a:cubicBezTo>
                    <a:cubicBezTo>
                      <a:pt x="58" y="118"/>
                      <a:pt x="58" y="118"/>
                      <a:pt x="58" y="118"/>
                    </a:cubicBezTo>
                    <a:cubicBezTo>
                      <a:pt x="65" y="122"/>
                      <a:pt x="75" y="125"/>
                      <a:pt x="85" y="125"/>
                    </a:cubicBezTo>
                    <a:cubicBezTo>
                      <a:pt x="95" y="125"/>
                      <a:pt x="101" y="121"/>
                      <a:pt x="101" y="115"/>
                    </a:cubicBezTo>
                    <a:cubicBezTo>
                      <a:pt x="101" y="109"/>
                      <a:pt x="96" y="105"/>
                      <a:pt x="84" y="101"/>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54" name="Freeform 381"/>
              <p:cNvSpPr>
                <a:spLocks noEditPoints="1"/>
              </p:cNvSpPr>
              <p:nvPr/>
            </p:nvSpPr>
            <p:spPr bwMode="auto">
              <a:xfrm>
                <a:off x="7313918" y="3182735"/>
                <a:ext cx="120206" cy="150472"/>
              </a:xfrm>
              <a:custGeom>
                <a:avLst/>
                <a:gdLst>
                  <a:gd name="T0" fmla="*/ 89 w 178"/>
                  <a:gd name="T1" fmla="*/ 0 h 223"/>
                  <a:gd name="T2" fmla="*/ 0 w 178"/>
                  <a:gd name="T3" fmla="*/ 89 h 223"/>
                  <a:gd name="T4" fmla="*/ 42 w 178"/>
                  <a:gd name="T5" fmla="*/ 182 h 223"/>
                  <a:gd name="T6" fmla="*/ 40 w 178"/>
                  <a:gd name="T7" fmla="*/ 223 h 223"/>
                  <a:gd name="T8" fmla="*/ 48 w 178"/>
                  <a:gd name="T9" fmla="*/ 221 h 223"/>
                  <a:gd name="T10" fmla="*/ 134 w 178"/>
                  <a:gd name="T11" fmla="*/ 221 h 223"/>
                  <a:gd name="T12" fmla="*/ 140 w 178"/>
                  <a:gd name="T13" fmla="*/ 222 h 223"/>
                  <a:gd name="T14" fmla="*/ 138 w 178"/>
                  <a:gd name="T15" fmla="*/ 180 h 223"/>
                  <a:gd name="T16" fmla="*/ 178 w 178"/>
                  <a:gd name="T17" fmla="*/ 89 h 223"/>
                  <a:gd name="T18" fmla="*/ 89 w 178"/>
                  <a:gd name="T19" fmla="*/ 0 h 223"/>
                  <a:gd name="T20" fmla="*/ 125 w 178"/>
                  <a:gd name="T21" fmla="*/ 167 h 223"/>
                  <a:gd name="T22" fmla="*/ 118 w 178"/>
                  <a:gd name="T23" fmla="*/ 173 h 223"/>
                  <a:gd name="T24" fmla="*/ 120 w 178"/>
                  <a:gd name="T25" fmla="*/ 205 h 223"/>
                  <a:gd name="T26" fmla="*/ 60 w 178"/>
                  <a:gd name="T27" fmla="*/ 205 h 223"/>
                  <a:gd name="T28" fmla="*/ 61 w 178"/>
                  <a:gd name="T29" fmla="*/ 174 h 223"/>
                  <a:gd name="T30" fmla="*/ 55 w 178"/>
                  <a:gd name="T31" fmla="*/ 168 h 223"/>
                  <a:gd name="T32" fmla="*/ 18 w 178"/>
                  <a:gd name="T33" fmla="*/ 89 h 223"/>
                  <a:gd name="T34" fmla="*/ 89 w 178"/>
                  <a:gd name="T35" fmla="*/ 19 h 223"/>
                  <a:gd name="T36" fmla="*/ 159 w 178"/>
                  <a:gd name="T37" fmla="*/ 89 h 223"/>
                  <a:gd name="T38" fmla="*/ 125 w 178"/>
                  <a:gd name="T39" fmla="*/ 16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 h="223">
                    <a:moveTo>
                      <a:pt x="89" y="0"/>
                    </a:moveTo>
                    <a:cubicBezTo>
                      <a:pt x="40" y="0"/>
                      <a:pt x="0" y="40"/>
                      <a:pt x="0" y="89"/>
                    </a:cubicBezTo>
                    <a:cubicBezTo>
                      <a:pt x="0" y="122"/>
                      <a:pt x="17" y="160"/>
                      <a:pt x="42" y="182"/>
                    </a:cubicBezTo>
                    <a:cubicBezTo>
                      <a:pt x="40" y="223"/>
                      <a:pt x="40" y="223"/>
                      <a:pt x="40" y="223"/>
                    </a:cubicBezTo>
                    <a:cubicBezTo>
                      <a:pt x="42" y="221"/>
                      <a:pt x="45" y="221"/>
                      <a:pt x="48" y="221"/>
                    </a:cubicBezTo>
                    <a:cubicBezTo>
                      <a:pt x="134" y="221"/>
                      <a:pt x="134" y="221"/>
                      <a:pt x="134" y="221"/>
                    </a:cubicBezTo>
                    <a:cubicBezTo>
                      <a:pt x="136" y="221"/>
                      <a:pt x="138" y="221"/>
                      <a:pt x="140" y="222"/>
                    </a:cubicBezTo>
                    <a:cubicBezTo>
                      <a:pt x="138" y="180"/>
                      <a:pt x="138" y="180"/>
                      <a:pt x="138" y="180"/>
                    </a:cubicBezTo>
                    <a:cubicBezTo>
                      <a:pt x="162" y="158"/>
                      <a:pt x="178" y="121"/>
                      <a:pt x="178" y="89"/>
                    </a:cubicBezTo>
                    <a:cubicBezTo>
                      <a:pt x="178" y="40"/>
                      <a:pt x="138" y="0"/>
                      <a:pt x="89" y="0"/>
                    </a:cubicBezTo>
                    <a:close/>
                    <a:moveTo>
                      <a:pt x="125" y="167"/>
                    </a:moveTo>
                    <a:cubicBezTo>
                      <a:pt x="118" y="173"/>
                      <a:pt x="118" y="173"/>
                      <a:pt x="118" y="173"/>
                    </a:cubicBezTo>
                    <a:cubicBezTo>
                      <a:pt x="120" y="205"/>
                      <a:pt x="120" y="205"/>
                      <a:pt x="120" y="205"/>
                    </a:cubicBezTo>
                    <a:cubicBezTo>
                      <a:pt x="60" y="205"/>
                      <a:pt x="60" y="205"/>
                      <a:pt x="60" y="205"/>
                    </a:cubicBezTo>
                    <a:cubicBezTo>
                      <a:pt x="61" y="174"/>
                      <a:pt x="61" y="174"/>
                      <a:pt x="61" y="174"/>
                    </a:cubicBezTo>
                    <a:cubicBezTo>
                      <a:pt x="55" y="168"/>
                      <a:pt x="55" y="168"/>
                      <a:pt x="55" y="168"/>
                    </a:cubicBezTo>
                    <a:cubicBezTo>
                      <a:pt x="33" y="149"/>
                      <a:pt x="18" y="117"/>
                      <a:pt x="18" y="89"/>
                    </a:cubicBezTo>
                    <a:cubicBezTo>
                      <a:pt x="18" y="50"/>
                      <a:pt x="50" y="19"/>
                      <a:pt x="89" y="19"/>
                    </a:cubicBezTo>
                    <a:cubicBezTo>
                      <a:pt x="128" y="19"/>
                      <a:pt x="159" y="50"/>
                      <a:pt x="159" y="89"/>
                    </a:cubicBezTo>
                    <a:cubicBezTo>
                      <a:pt x="159" y="116"/>
                      <a:pt x="145" y="148"/>
                      <a:pt x="125" y="167"/>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55" name="Freeform 382"/>
              <p:cNvSpPr/>
              <p:nvPr/>
            </p:nvSpPr>
            <p:spPr bwMode="auto">
              <a:xfrm>
                <a:off x="7338188" y="3335205"/>
                <a:ext cx="73666" cy="14847"/>
              </a:xfrm>
              <a:custGeom>
                <a:avLst/>
                <a:gdLst>
                  <a:gd name="T0" fmla="*/ 98 w 109"/>
                  <a:gd name="T1" fmla="*/ 0 h 22"/>
                  <a:gd name="T2" fmla="*/ 12 w 109"/>
                  <a:gd name="T3" fmla="*/ 0 h 22"/>
                  <a:gd name="T4" fmla="*/ 0 w 109"/>
                  <a:gd name="T5" fmla="*/ 11 h 22"/>
                  <a:gd name="T6" fmla="*/ 12 w 109"/>
                  <a:gd name="T7" fmla="*/ 22 h 22"/>
                  <a:gd name="T8" fmla="*/ 98 w 109"/>
                  <a:gd name="T9" fmla="*/ 22 h 22"/>
                  <a:gd name="T10" fmla="*/ 109 w 109"/>
                  <a:gd name="T11" fmla="*/ 11 h 22"/>
                  <a:gd name="T12" fmla="*/ 98 w 109"/>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09" h="22">
                    <a:moveTo>
                      <a:pt x="98" y="0"/>
                    </a:moveTo>
                    <a:cubicBezTo>
                      <a:pt x="12" y="0"/>
                      <a:pt x="12" y="0"/>
                      <a:pt x="12" y="0"/>
                    </a:cubicBezTo>
                    <a:cubicBezTo>
                      <a:pt x="5" y="0"/>
                      <a:pt x="0" y="5"/>
                      <a:pt x="0" y="11"/>
                    </a:cubicBezTo>
                    <a:cubicBezTo>
                      <a:pt x="0" y="17"/>
                      <a:pt x="5" y="22"/>
                      <a:pt x="12" y="22"/>
                    </a:cubicBezTo>
                    <a:cubicBezTo>
                      <a:pt x="98" y="22"/>
                      <a:pt x="98" y="22"/>
                      <a:pt x="98" y="22"/>
                    </a:cubicBezTo>
                    <a:cubicBezTo>
                      <a:pt x="104" y="22"/>
                      <a:pt x="109" y="17"/>
                      <a:pt x="109" y="11"/>
                    </a:cubicBezTo>
                    <a:cubicBezTo>
                      <a:pt x="109" y="5"/>
                      <a:pt x="104" y="0"/>
                      <a:pt x="98" y="0"/>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56" name="Freeform 383"/>
              <p:cNvSpPr/>
              <p:nvPr/>
            </p:nvSpPr>
            <p:spPr bwMode="auto">
              <a:xfrm>
                <a:off x="7341043" y="3352908"/>
                <a:ext cx="67384" cy="14847"/>
              </a:xfrm>
              <a:custGeom>
                <a:avLst/>
                <a:gdLst>
                  <a:gd name="T0" fmla="*/ 90 w 100"/>
                  <a:gd name="T1" fmla="*/ 0 h 22"/>
                  <a:gd name="T2" fmla="*/ 10 w 100"/>
                  <a:gd name="T3" fmla="*/ 0 h 22"/>
                  <a:gd name="T4" fmla="*/ 0 w 100"/>
                  <a:gd name="T5" fmla="*/ 11 h 22"/>
                  <a:gd name="T6" fmla="*/ 10 w 100"/>
                  <a:gd name="T7" fmla="*/ 22 h 22"/>
                  <a:gd name="T8" fmla="*/ 90 w 100"/>
                  <a:gd name="T9" fmla="*/ 22 h 22"/>
                  <a:gd name="T10" fmla="*/ 100 w 100"/>
                  <a:gd name="T11" fmla="*/ 11 h 22"/>
                  <a:gd name="T12" fmla="*/ 90 w 10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00" h="22">
                    <a:moveTo>
                      <a:pt x="90" y="0"/>
                    </a:moveTo>
                    <a:cubicBezTo>
                      <a:pt x="10" y="0"/>
                      <a:pt x="10" y="0"/>
                      <a:pt x="10" y="0"/>
                    </a:cubicBezTo>
                    <a:cubicBezTo>
                      <a:pt x="5" y="0"/>
                      <a:pt x="0" y="5"/>
                      <a:pt x="0" y="11"/>
                    </a:cubicBezTo>
                    <a:cubicBezTo>
                      <a:pt x="0" y="17"/>
                      <a:pt x="5" y="22"/>
                      <a:pt x="10" y="22"/>
                    </a:cubicBezTo>
                    <a:cubicBezTo>
                      <a:pt x="90" y="22"/>
                      <a:pt x="90" y="22"/>
                      <a:pt x="90" y="22"/>
                    </a:cubicBezTo>
                    <a:cubicBezTo>
                      <a:pt x="95" y="22"/>
                      <a:pt x="100" y="17"/>
                      <a:pt x="100" y="11"/>
                    </a:cubicBezTo>
                    <a:cubicBezTo>
                      <a:pt x="100" y="5"/>
                      <a:pt x="95" y="0"/>
                      <a:pt x="9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57" name="Freeform 384"/>
              <p:cNvSpPr/>
              <p:nvPr/>
            </p:nvSpPr>
            <p:spPr bwMode="auto">
              <a:xfrm>
                <a:off x="7347039" y="3370325"/>
                <a:ext cx="55392" cy="15418"/>
              </a:xfrm>
              <a:custGeom>
                <a:avLst/>
                <a:gdLst>
                  <a:gd name="T0" fmla="*/ 74 w 82"/>
                  <a:gd name="T1" fmla="*/ 0 h 23"/>
                  <a:gd name="T2" fmla="*/ 9 w 82"/>
                  <a:gd name="T3" fmla="*/ 0 h 23"/>
                  <a:gd name="T4" fmla="*/ 0 w 82"/>
                  <a:gd name="T5" fmla="*/ 12 h 23"/>
                  <a:gd name="T6" fmla="*/ 9 w 82"/>
                  <a:gd name="T7" fmla="*/ 23 h 23"/>
                  <a:gd name="T8" fmla="*/ 74 w 82"/>
                  <a:gd name="T9" fmla="*/ 23 h 23"/>
                  <a:gd name="T10" fmla="*/ 82 w 82"/>
                  <a:gd name="T11" fmla="*/ 12 h 23"/>
                  <a:gd name="T12" fmla="*/ 74 w 82"/>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82" h="23">
                    <a:moveTo>
                      <a:pt x="74" y="0"/>
                    </a:moveTo>
                    <a:cubicBezTo>
                      <a:pt x="9" y="0"/>
                      <a:pt x="9" y="0"/>
                      <a:pt x="9" y="0"/>
                    </a:cubicBezTo>
                    <a:cubicBezTo>
                      <a:pt x="4" y="0"/>
                      <a:pt x="0" y="5"/>
                      <a:pt x="0" y="12"/>
                    </a:cubicBezTo>
                    <a:cubicBezTo>
                      <a:pt x="0" y="18"/>
                      <a:pt x="4" y="23"/>
                      <a:pt x="9" y="23"/>
                    </a:cubicBezTo>
                    <a:cubicBezTo>
                      <a:pt x="74" y="23"/>
                      <a:pt x="74" y="23"/>
                      <a:pt x="74" y="23"/>
                    </a:cubicBezTo>
                    <a:cubicBezTo>
                      <a:pt x="79" y="23"/>
                      <a:pt x="82" y="18"/>
                      <a:pt x="82" y="12"/>
                    </a:cubicBezTo>
                    <a:cubicBezTo>
                      <a:pt x="82" y="5"/>
                      <a:pt x="79" y="0"/>
                      <a:pt x="74" y="0"/>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58" name="Freeform 385"/>
              <p:cNvSpPr/>
              <p:nvPr/>
            </p:nvSpPr>
            <p:spPr bwMode="auto">
              <a:xfrm>
                <a:off x="7347039" y="3209003"/>
                <a:ext cx="64243" cy="60817"/>
              </a:xfrm>
              <a:custGeom>
                <a:avLst/>
                <a:gdLst>
                  <a:gd name="T0" fmla="*/ 42 w 95"/>
                  <a:gd name="T1" fmla="*/ 0 h 90"/>
                  <a:gd name="T2" fmla="*/ 0 w 95"/>
                  <a:gd name="T3" fmla="*/ 21 h 90"/>
                  <a:gd name="T4" fmla="*/ 35 w 95"/>
                  <a:gd name="T5" fmla="*/ 8 h 90"/>
                  <a:gd name="T6" fmla="*/ 87 w 95"/>
                  <a:gd name="T7" fmla="*/ 60 h 90"/>
                  <a:gd name="T8" fmla="*/ 77 w 95"/>
                  <a:gd name="T9" fmla="*/ 90 h 90"/>
                  <a:gd name="T10" fmla="*/ 95 w 95"/>
                  <a:gd name="T11" fmla="*/ 51 h 90"/>
                  <a:gd name="T12" fmla="*/ 42 w 95"/>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95" h="90">
                    <a:moveTo>
                      <a:pt x="42" y="0"/>
                    </a:moveTo>
                    <a:cubicBezTo>
                      <a:pt x="25" y="0"/>
                      <a:pt x="9" y="8"/>
                      <a:pt x="0" y="21"/>
                    </a:cubicBezTo>
                    <a:cubicBezTo>
                      <a:pt x="9" y="13"/>
                      <a:pt x="21" y="8"/>
                      <a:pt x="35" y="8"/>
                    </a:cubicBezTo>
                    <a:cubicBezTo>
                      <a:pt x="64" y="8"/>
                      <a:pt x="87" y="31"/>
                      <a:pt x="87" y="60"/>
                    </a:cubicBezTo>
                    <a:cubicBezTo>
                      <a:pt x="87" y="71"/>
                      <a:pt x="84" y="81"/>
                      <a:pt x="77" y="90"/>
                    </a:cubicBezTo>
                    <a:cubicBezTo>
                      <a:pt x="88" y="80"/>
                      <a:pt x="95" y="67"/>
                      <a:pt x="95" y="51"/>
                    </a:cubicBezTo>
                    <a:cubicBezTo>
                      <a:pt x="95" y="23"/>
                      <a:pt x="71" y="0"/>
                      <a:pt x="42" y="0"/>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39" name="TextBox 11"/>
            <p:cNvSpPr txBox="1">
              <a:spLocks noChangeArrowheads="1"/>
            </p:cNvSpPr>
            <p:nvPr/>
          </p:nvSpPr>
          <p:spPr bwMode="auto">
            <a:xfrm flipH="1">
              <a:off x="755576" y="1710916"/>
              <a:ext cx="2390946" cy="630361"/>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eaLnBrk="1" hangingPunct="1">
                <a:lnSpc>
                  <a:spcPct val="120000"/>
                </a:lnSpc>
                <a:defRPr/>
              </a:pPr>
              <a:r>
                <a:rPr lang="zh-CN" altLang="en-US" sz="1400" dirty="0">
                  <a:solidFill>
                    <a:schemeClr val="bg1">
                      <a:lumMod val="50000"/>
                    </a:schemeClr>
                  </a:solidFill>
                  <a:latin typeface="Arial" panose="020B0604020202020204"/>
                  <a:ea typeface="微软雅黑" panose="020B0503020204020204" pitchFamily="34" charset="-122"/>
                  <a:cs typeface="+mn-ea"/>
                  <a:sym typeface="+mn-lt"/>
                </a:rPr>
                <a:t>您的内容打在这里，或者通过复制您的文本后，在此框中选择粘贴，并选择只保留文字</a:t>
              </a:r>
              <a:r>
                <a:rPr lang="zh-CN" altLang="en-US" sz="1100" dirty="0">
                  <a:solidFill>
                    <a:schemeClr val="bg1">
                      <a:lumMod val="50000"/>
                    </a:schemeClr>
                  </a:solidFill>
                  <a:latin typeface="Arial" panose="020B0604020202020204"/>
                  <a:ea typeface="微软雅黑" panose="020B0503020204020204" pitchFamily="34" charset="-122"/>
                  <a:cs typeface="+mn-ea"/>
                  <a:sym typeface="+mn-lt"/>
                </a:rPr>
                <a:t>。</a:t>
              </a:r>
              <a:endParaRPr lang="en-US" altLang="zh-CN" sz="1100" dirty="0">
                <a:solidFill>
                  <a:schemeClr val="bg1">
                    <a:lumMod val="50000"/>
                  </a:schemeClr>
                </a:solidFill>
                <a:latin typeface="Arial" panose="020B0604020202020204"/>
                <a:ea typeface="微软雅黑" panose="020B0503020204020204" pitchFamily="34" charset="-122"/>
                <a:cs typeface="+mn-ea"/>
                <a:sym typeface="+mn-lt"/>
              </a:endParaRPr>
            </a:p>
          </p:txBody>
        </p:sp>
        <p:sp>
          <p:nvSpPr>
            <p:cNvPr id="40" name="TextBox 11"/>
            <p:cNvSpPr txBox="1">
              <a:spLocks noChangeArrowheads="1"/>
            </p:cNvSpPr>
            <p:nvPr/>
          </p:nvSpPr>
          <p:spPr bwMode="auto">
            <a:xfrm flipH="1">
              <a:off x="755579" y="1416168"/>
              <a:ext cx="1628775" cy="335298"/>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defRPr/>
              </a:pPr>
              <a:r>
                <a:rPr lang="zh-CN" altLang="en-US" sz="2400" b="1" kern="0" dirty="0">
                  <a:solidFill>
                    <a:schemeClr val="bg1">
                      <a:lumMod val="50000"/>
                    </a:schemeClr>
                  </a:solidFill>
                  <a:latin typeface="+mn-lt"/>
                  <a:ea typeface="+mn-ea"/>
                  <a:cs typeface="+mn-ea"/>
                  <a:sym typeface="+mn-lt"/>
                </a:rPr>
                <a:t>点击</a:t>
              </a:r>
              <a:r>
                <a:rPr lang="zh-CN" altLang="en-US" sz="2400" b="1" kern="0" dirty="0" smtClean="0">
                  <a:solidFill>
                    <a:schemeClr val="bg1">
                      <a:lumMod val="50000"/>
                    </a:schemeClr>
                  </a:solidFill>
                  <a:latin typeface="+mn-lt"/>
                  <a:ea typeface="+mn-ea"/>
                  <a:cs typeface="+mn-ea"/>
                  <a:sym typeface="+mn-lt"/>
                </a:rPr>
                <a:t>添加</a:t>
              </a:r>
              <a:r>
                <a:rPr lang="zh-CN" altLang="en-US" sz="2400" b="1" kern="0" dirty="0">
                  <a:solidFill>
                    <a:schemeClr val="bg1">
                      <a:lumMod val="50000"/>
                    </a:schemeClr>
                  </a:solidFill>
                  <a:latin typeface="+mn-lt"/>
                  <a:ea typeface="+mn-ea"/>
                  <a:cs typeface="+mn-ea"/>
                  <a:sym typeface="+mn-lt"/>
                </a:rPr>
                <a:t>标题</a:t>
              </a:r>
              <a:r>
                <a:rPr lang="zh-CN" altLang="en-US" sz="2400" b="1" kern="0" dirty="0" smtClean="0">
                  <a:solidFill>
                    <a:schemeClr val="bg1">
                      <a:lumMod val="50000"/>
                    </a:schemeClr>
                  </a:solidFill>
                  <a:latin typeface="+mn-lt"/>
                  <a:ea typeface="+mn-ea"/>
                  <a:cs typeface="+mn-ea"/>
                  <a:sym typeface="+mn-lt"/>
                </a:rPr>
                <a:t>    </a:t>
              </a:r>
              <a:endParaRPr lang="en-US" altLang="zh-CN" sz="2400" b="1" kern="0" dirty="0" smtClean="0">
                <a:solidFill>
                  <a:schemeClr val="bg1">
                    <a:lumMod val="50000"/>
                  </a:schemeClr>
                </a:solidFill>
                <a:latin typeface="+mn-lt"/>
                <a:ea typeface="+mn-ea"/>
                <a:cs typeface="+mn-ea"/>
                <a:sym typeface="+mn-lt"/>
              </a:endParaRPr>
            </a:p>
          </p:txBody>
        </p:sp>
        <p:sp>
          <p:nvSpPr>
            <p:cNvPr id="41" name="TextBox 11"/>
            <p:cNvSpPr txBox="1">
              <a:spLocks noChangeArrowheads="1"/>
            </p:cNvSpPr>
            <p:nvPr/>
          </p:nvSpPr>
          <p:spPr bwMode="auto">
            <a:xfrm flipH="1">
              <a:off x="755576" y="3443891"/>
              <a:ext cx="2390946" cy="630361"/>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eaLnBrk="1" hangingPunct="1">
                <a:lnSpc>
                  <a:spcPct val="120000"/>
                </a:lnSpc>
                <a:defRPr/>
              </a:pPr>
              <a:r>
                <a:rPr lang="zh-CN" altLang="en-US" sz="1400" dirty="0">
                  <a:solidFill>
                    <a:schemeClr val="bg1">
                      <a:lumMod val="50000"/>
                    </a:schemeClr>
                  </a:solidFill>
                  <a:latin typeface="Arial" panose="020B0604020202020204"/>
                  <a:ea typeface="微软雅黑" panose="020B0503020204020204" pitchFamily="34" charset="-122"/>
                  <a:cs typeface="+mn-ea"/>
                  <a:sym typeface="+mn-lt"/>
                </a:rPr>
                <a:t>您的内容打在这里，或者通过复制您的文本后，在此框中选择粘贴，并选择只保留文字</a:t>
              </a:r>
              <a:r>
                <a:rPr lang="zh-CN" altLang="en-US" sz="1100" dirty="0">
                  <a:solidFill>
                    <a:schemeClr val="bg1">
                      <a:lumMod val="50000"/>
                    </a:schemeClr>
                  </a:solidFill>
                  <a:latin typeface="Arial" panose="020B0604020202020204"/>
                  <a:ea typeface="微软雅黑" panose="020B0503020204020204" pitchFamily="34" charset="-122"/>
                  <a:cs typeface="+mn-ea"/>
                  <a:sym typeface="+mn-lt"/>
                </a:rPr>
                <a:t>。</a:t>
              </a:r>
              <a:endParaRPr lang="en-US" altLang="zh-CN" sz="1100" dirty="0">
                <a:solidFill>
                  <a:schemeClr val="bg1">
                    <a:lumMod val="50000"/>
                  </a:schemeClr>
                </a:solidFill>
                <a:latin typeface="Arial" panose="020B0604020202020204"/>
                <a:ea typeface="微软雅黑" panose="020B0503020204020204" pitchFamily="34" charset="-122"/>
                <a:cs typeface="+mn-ea"/>
                <a:sym typeface="+mn-lt"/>
              </a:endParaRPr>
            </a:p>
          </p:txBody>
        </p:sp>
        <p:sp>
          <p:nvSpPr>
            <p:cNvPr id="42" name="TextBox 11"/>
            <p:cNvSpPr txBox="1">
              <a:spLocks noChangeArrowheads="1"/>
            </p:cNvSpPr>
            <p:nvPr/>
          </p:nvSpPr>
          <p:spPr bwMode="auto">
            <a:xfrm flipH="1">
              <a:off x="755579" y="3149143"/>
              <a:ext cx="1628775" cy="335298"/>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defRPr/>
              </a:pPr>
              <a:r>
                <a:rPr lang="zh-CN" altLang="en-US" sz="2400" b="1" kern="0" dirty="0">
                  <a:solidFill>
                    <a:schemeClr val="bg1">
                      <a:lumMod val="50000"/>
                    </a:schemeClr>
                  </a:solidFill>
                  <a:latin typeface="+mn-lt"/>
                  <a:ea typeface="+mn-ea"/>
                  <a:cs typeface="+mn-ea"/>
                  <a:sym typeface="+mn-lt"/>
                </a:rPr>
                <a:t>点击</a:t>
              </a:r>
              <a:r>
                <a:rPr lang="zh-CN" altLang="en-US" sz="2400" b="1" kern="0" dirty="0" smtClean="0">
                  <a:solidFill>
                    <a:schemeClr val="bg1">
                      <a:lumMod val="50000"/>
                    </a:schemeClr>
                  </a:solidFill>
                  <a:latin typeface="+mn-lt"/>
                  <a:ea typeface="+mn-ea"/>
                  <a:cs typeface="+mn-ea"/>
                  <a:sym typeface="+mn-lt"/>
                </a:rPr>
                <a:t>添加</a:t>
              </a:r>
              <a:r>
                <a:rPr lang="zh-CN" altLang="en-US" sz="2400" b="1" kern="0" dirty="0">
                  <a:solidFill>
                    <a:schemeClr val="bg1">
                      <a:lumMod val="50000"/>
                    </a:schemeClr>
                  </a:solidFill>
                  <a:latin typeface="+mn-lt"/>
                  <a:ea typeface="+mn-ea"/>
                  <a:cs typeface="+mn-ea"/>
                  <a:sym typeface="+mn-lt"/>
                </a:rPr>
                <a:t>标题</a:t>
              </a:r>
              <a:r>
                <a:rPr lang="zh-CN" altLang="en-US" sz="2400" b="1" kern="0" dirty="0" smtClean="0">
                  <a:solidFill>
                    <a:schemeClr val="bg1">
                      <a:lumMod val="50000"/>
                    </a:schemeClr>
                  </a:solidFill>
                  <a:latin typeface="+mn-lt"/>
                  <a:ea typeface="+mn-ea"/>
                  <a:cs typeface="+mn-ea"/>
                  <a:sym typeface="+mn-lt"/>
                </a:rPr>
                <a:t>    </a:t>
              </a:r>
              <a:endParaRPr lang="en-US" altLang="zh-CN" sz="2400" b="1" kern="0" dirty="0" smtClean="0">
                <a:solidFill>
                  <a:schemeClr val="bg1">
                    <a:lumMod val="50000"/>
                  </a:schemeClr>
                </a:solidFill>
                <a:latin typeface="+mn-lt"/>
                <a:ea typeface="+mn-ea"/>
                <a:cs typeface="+mn-ea"/>
                <a:sym typeface="+mn-lt"/>
              </a:endParaRPr>
            </a:p>
          </p:txBody>
        </p:sp>
        <p:sp>
          <p:nvSpPr>
            <p:cNvPr id="43" name="TextBox 11"/>
            <p:cNvSpPr txBox="1">
              <a:spLocks noChangeArrowheads="1"/>
            </p:cNvSpPr>
            <p:nvPr/>
          </p:nvSpPr>
          <p:spPr bwMode="auto">
            <a:xfrm flipH="1">
              <a:off x="6156176" y="1710916"/>
              <a:ext cx="2390946" cy="630361"/>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eaLnBrk="1" hangingPunct="1">
                <a:lnSpc>
                  <a:spcPct val="120000"/>
                </a:lnSpc>
                <a:defRPr/>
              </a:pPr>
              <a:r>
                <a:rPr lang="zh-CN" altLang="en-US" sz="1400" dirty="0">
                  <a:solidFill>
                    <a:schemeClr val="bg1">
                      <a:lumMod val="50000"/>
                    </a:schemeClr>
                  </a:solidFill>
                  <a:latin typeface="Arial" panose="020B0604020202020204"/>
                  <a:ea typeface="微软雅黑" panose="020B0503020204020204" pitchFamily="34" charset="-122"/>
                  <a:cs typeface="+mn-ea"/>
                  <a:sym typeface="+mn-lt"/>
                </a:rPr>
                <a:t>您的内容打在这里，或者通过复制您的文本后，在此框中选择粘贴，并选择只保留文字</a:t>
              </a:r>
              <a:r>
                <a:rPr lang="zh-CN" altLang="en-US" sz="1100" dirty="0">
                  <a:solidFill>
                    <a:schemeClr val="bg1">
                      <a:lumMod val="50000"/>
                    </a:schemeClr>
                  </a:solidFill>
                  <a:latin typeface="Arial" panose="020B0604020202020204"/>
                  <a:ea typeface="微软雅黑" panose="020B0503020204020204" pitchFamily="34" charset="-122"/>
                  <a:cs typeface="+mn-ea"/>
                  <a:sym typeface="+mn-lt"/>
                </a:rPr>
                <a:t>。</a:t>
              </a:r>
              <a:endParaRPr lang="en-US" altLang="zh-CN" sz="1100" dirty="0">
                <a:solidFill>
                  <a:schemeClr val="bg1">
                    <a:lumMod val="50000"/>
                  </a:schemeClr>
                </a:solidFill>
                <a:latin typeface="Arial" panose="020B0604020202020204"/>
                <a:ea typeface="微软雅黑" panose="020B0503020204020204" pitchFamily="34" charset="-122"/>
                <a:cs typeface="+mn-ea"/>
                <a:sym typeface="+mn-lt"/>
              </a:endParaRPr>
            </a:p>
          </p:txBody>
        </p:sp>
        <p:sp>
          <p:nvSpPr>
            <p:cNvPr id="44" name="TextBox 11"/>
            <p:cNvSpPr txBox="1">
              <a:spLocks noChangeArrowheads="1"/>
            </p:cNvSpPr>
            <p:nvPr/>
          </p:nvSpPr>
          <p:spPr bwMode="auto">
            <a:xfrm flipH="1">
              <a:off x="6156184" y="1416168"/>
              <a:ext cx="1628775" cy="335298"/>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defRPr/>
              </a:pPr>
              <a:r>
                <a:rPr lang="zh-CN" altLang="en-US" sz="2400" b="1" kern="0" dirty="0">
                  <a:solidFill>
                    <a:schemeClr val="bg1">
                      <a:lumMod val="50000"/>
                    </a:schemeClr>
                  </a:solidFill>
                  <a:latin typeface="+mn-lt"/>
                  <a:ea typeface="+mn-ea"/>
                  <a:cs typeface="+mn-ea"/>
                  <a:sym typeface="+mn-lt"/>
                </a:rPr>
                <a:t>点击</a:t>
              </a:r>
              <a:r>
                <a:rPr lang="zh-CN" altLang="en-US" sz="2400" b="1" kern="0" dirty="0" smtClean="0">
                  <a:solidFill>
                    <a:schemeClr val="bg1">
                      <a:lumMod val="50000"/>
                    </a:schemeClr>
                  </a:solidFill>
                  <a:latin typeface="+mn-lt"/>
                  <a:ea typeface="+mn-ea"/>
                  <a:cs typeface="+mn-ea"/>
                  <a:sym typeface="+mn-lt"/>
                </a:rPr>
                <a:t>添加</a:t>
              </a:r>
              <a:r>
                <a:rPr lang="zh-CN" altLang="en-US" sz="2400" b="1" kern="0" dirty="0">
                  <a:solidFill>
                    <a:schemeClr val="bg1">
                      <a:lumMod val="50000"/>
                    </a:schemeClr>
                  </a:solidFill>
                  <a:latin typeface="+mn-lt"/>
                  <a:ea typeface="+mn-ea"/>
                  <a:cs typeface="+mn-ea"/>
                  <a:sym typeface="+mn-lt"/>
                </a:rPr>
                <a:t>标题</a:t>
              </a:r>
              <a:r>
                <a:rPr lang="zh-CN" altLang="en-US" sz="2400" b="1" kern="0" dirty="0" smtClean="0">
                  <a:solidFill>
                    <a:schemeClr val="bg1">
                      <a:lumMod val="50000"/>
                    </a:schemeClr>
                  </a:solidFill>
                  <a:latin typeface="+mn-lt"/>
                  <a:ea typeface="+mn-ea"/>
                  <a:cs typeface="+mn-ea"/>
                  <a:sym typeface="+mn-lt"/>
                </a:rPr>
                <a:t>    </a:t>
              </a:r>
              <a:endParaRPr lang="en-US" altLang="zh-CN" sz="2400" b="1" kern="0" dirty="0" smtClean="0">
                <a:solidFill>
                  <a:schemeClr val="bg1">
                    <a:lumMod val="50000"/>
                  </a:schemeClr>
                </a:solidFill>
                <a:latin typeface="+mn-lt"/>
                <a:ea typeface="+mn-ea"/>
                <a:cs typeface="+mn-ea"/>
                <a:sym typeface="+mn-lt"/>
              </a:endParaRPr>
            </a:p>
          </p:txBody>
        </p:sp>
        <p:sp>
          <p:nvSpPr>
            <p:cNvPr id="45" name="TextBox 11"/>
            <p:cNvSpPr txBox="1">
              <a:spLocks noChangeArrowheads="1"/>
            </p:cNvSpPr>
            <p:nvPr/>
          </p:nvSpPr>
          <p:spPr bwMode="auto">
            <a:xfrm flipH="1">
              <a:off x="6156176" y="3443891"/>
              <a:ext cx="2390946" cy="630361"/>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eaLnBrk="1" hangingPunct="1">
                <a:lnSpc>
                  <a:spcPct val="120000"/>
                </a:lnSpc>
                <a:defRPr/>
              </a:pPr>
              <a:r>
                <a:rPr lang="zh-CN" altLang="en-US" sz="1400" dirty="0">
                  <a:solidFill>
                    <a:schemeClr val="bg1">
                      <a:lumMod val="50000"/>
                    </a:schemeClr>
                  </a:solidFill>
                  <a:latin typeface="Arial" panose="020B0604020202020204"/>
                  <a:ea typeface="微软雅黑" panose="020B0503020204020204" pitchFamily="34" charset="-122"/>
                  <a:cs typeface="+mn-ea"/>
                  <a:sym typeface="+mn-lt"/>
                </a:rPr>
                <a:t>您的内容打在这里，或者通过复制您的文本后，在此框中选择粘贴，并选择只保留文字</a:t>
              </a:r>
              <a:r>
                <a:rPr lang="zh-CN" altLang="en-US" sz="1100" dirty="0">
                  <a:solidFill>
                    <a:schemeClr val="bg1">
                      <a:lumMod val="50000"/>
                    </a:schemeClr>
                  </a:solidFill>
                  <a:latin typeface="Arial" panose="020B0604020202020204"/>
                  <a:ea typeface="微软雅黑" panose="020B0503020204020204" pitchFamily="34" charset="-122"/>
                  <a:cs typeface="+mn-ea"/>
                  <a:sym typeface="+mn-lt"/>
                </a:rPr>
                <a:t>。</a:t>
              </a:r>
              <a:endParaRPr lang="en-US" altLang="zh-CN" sz="1100" dirty="0">
                <a:solidFill>
                  <a:schemeClr val="bg1">
                    <a:lumMod val="50000"/>
                  </a:schemeClr>
                </a:solidFill>
                <a:latin typeface="Arial" panose="020B0604020202020204"/>
                <a:ea typeface="微软雅黑" panose="020B0503020204020204" pitchFamily="34" charset="-122"/>
                <a:cs typeface="+mn-ea"/>
                <a:sym typeface="+mn-lt"/>
              </a:endParaRPr>
            </a:p>
          </p:txBody>
        </p:sp>
        <p:sp>
          <p:nvSpPr>
            <p:cNvPr id="46" name="TextBox 11"/>
            <p:cNvSpPr txBox="1">
              <a:spLocks noChangeArrowheads="1"/>
            </p:cNvSpPr>
            <p:nvPr/>
          </p:nvSpPr>
          <p:spPr bwMode="auto">
            <a:xfrm flipH="1">
              <a:off x="6156184" y="3149143"/>
              <a:ext cx="1628775" cy="335298"/>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defRPr/>
              </a:pPr>
              <a:r>
                <a:rPr lang="zh-CN" altLang="en-US" sz="2400" b="1" kern="0" dirty="0">
                  <a:solidFill>
                    <a:schemeClr val="bg1">
                      <a:lumMod val="50000"/>
                    </a:schemeClr>
                  </a:solidFill>
                  <a:latin typeface="+mn-lt"/>
                  <a:ea typeface="+mn-ea"/>
                  <a:cs typeface="+mn-ea"/>
                  <a:sym typeface="+mn-lt"/>
                </a:rPr>
                <a:t>点击</a:t>
              </a:r>
              <a:r>
                <a:rPr lang="zh-CN" altLang="en-US" sz="2400" b="1" kern="0" dirty="0" smtClean="0">
                  <a:solidFill>
                    <a:schemeClr val="bg1">
                      <a:lumMod val="50000"/>
                    </a:schemeClr>
                  </a:solidFill>
                  <a:latin typeface="+mn-lt"/>
                  <a:ea typeface="+mn-ea"/>
                  <a:cs typeface="+mn-ea"/>
                  <a:sym typeface="+mn-lt"/>
                </a:rPr>
                <a:t>添加</a:t>
              </a:r>
              <a:r>
                <a:rPr lang="zh-CN" altLang="en-US" sz="2400" b="1" kern="0" dirty="0">
                  <a:solidFill>
                    <a:schemeClr val="bg1">
                      <a:lumMod val="50000"/>
                    </a:schemeClr>
                  </a:solidFill>
                  <a:latin typeface="+mn-lt"/>
                  <a:ea typeface="+mn-ea"/>
                  <a:cs typeface="+mn-ea"/>
                  <a:sym typeface="+mn-lt"/>
                </a:rPr>
                <a:t>标题</a:t>
              </a:r>
              <a:r>
                <a:rPr lang="zh-CN" altLang="en-US" sz="2400" b="1" kern="0" dirty="0" smtClean="0">
                  <a:solidFill>
                    <a:schemeClr val="bg1">
                      <a:lumMod val="50000"/>
                    </a:schemeClr>
                  </a:solidFill>
                  <a:latin typeface="+mn-lt"/>
                  <a:ea typeface="+mn-ea"/>
                  <a:cs typeface="+mn-ea"/>
                  <a:sym typeface="+mn-lt"/>
                </a:rPr>
                <a:t>    </a:t>
              </a:r>
              <a:endParaRPr lang="en-US" altLang="zh-CN" sz="2400" b="1" kern="0" dirty="0" smtClean="0">
                <a:solidFill>
                  <a:schemeClr val="bg1">
                    <a:lumMod val="50000"/>
                  </a:schemeClr>
                </a:solidFill>
                <a:latin typeface="+mn-lt"/>
                <a:ea typeface="+mn-ea"/>
                <a:cs typeface="+mn-ea"/>
                <a:sym typeface="+mn-lt"/>
              </a:endParaRPr>
            </a:p>
          </p:txBody>
        </p:sp>
      </p:grpSp>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1000"/>
                                        <p:tgtEl>
                                          <p:spTgt spid="24"/>
                                        </p:tgtEl>
                                      </p:cBhvr>
                                    </p:animEffect>
                                    <p:anim calcmode="lin" valueType="num">
                                      <p:cBhvr>
                                        <p:cTn id="12" dur="1000" fill="hold"/>
                                        <p:tgtEl>
                                          <p:spTgt spid="24"/>
                                        </p:tgtEl>
                                        <p:attrNameLst>
                                          <p:attrName>ppt_x</p:attrName>
                                        </p:attrNameLst>
                                      </p:cBhvr>
                                      <p:tavLst>
                                        <p:tav tm="0">
                                          <p:val>
                                            <p:strVal val="#ppt_x"/>
                                          </p:val>
                                        </p:tav>
                                        <p:tav tm="100000">
                                          <p:val>
                                            <p:strVal val="#ppt_x"/>
                                          </p:val>
                                        </p:tav>
                                      </p:tavLst>
                                    </p:anim>
                                    <p:anim calcmode="lin" valueType="num">
                                      <p:cBhvr>
                                        <p:cTn id="1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266252"/>
            <a:ext cx="12190413" cy="556708"/>
            <a:chOff x="0" y="266252"/>
            <a:chExt cx="12190413" cy="556708"/>
          </a:xfrm>
        </p:grpSpPr>
        <p:sp>
          <p:nvSpPr>
            <p:cNvPr id="2" name="矩形 1"/>
            <p:cNvSpPr/>
            <p:nvPr/>
          </p:nvSpPr>
          <p:spPr>
            <a:xfrm>
              <a:off x="0" y="266252"/>
              <a:ext cx="12190413" cy="556708"/>
            </a:xfrm>
            <a:custGeom>
              <a:avLst/>
              <a:gdLst/>
              <a:ahLst/>
              <a:cxnLst/>
              <a:rect l="l" t="t" r="r" b="b"/>
              <a:pathLst>
                <a:path w="12190413" h="713082">
                  <a:moveTo>
                    <a:pt x="4227443" y="0"/>
                  </a:moveTo>
                  <a:lnTo>
                    <a:pt x="12190413" y="0"/>
                  </a:lnTo>
                  <a:lnTo>
                    <a:pt x="12190413" y="713082"/>
                  </a:lnTo>
                  <a:lnTo>
                    <a:pt x="4227443" y="713082"/>
                  </a:lnTo>
                  <a:close/>
                  <a:moveTo>
                    <a:pt x="0" y="0"/>
                  </a:moveTo>
                  <a:lnTo>
                    <a:pt x="543474" y="0"/>
                  </a:lnTo>
                  <a:lnTo>
                    <a:pt x="543474" y="713082"/>
                  </a:lnTo>
                  <a:lnTo>
                    <a:pt x="0" y="71308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9"/>
            <p:cNvSpPr txBox="1"/>
            <p:nvPr/>
          </p:nvSpPr>
          <p:spPr>
            <a:xfrm>
              <a:off x="662742" y="329162"/>
              <a:ext cx="3435256" cy="430887"/>
            </a:xfrm>
            <a:prstGeom prst="rect">
              <a:avLst/>
            </a:prstGeom>
            <a:noFill/>
          </p:spPr>
          <p:txBody>
            <a:bodyPr wrap="square" lIns="0" tIns="0" rIns="0" bIns="0" rtlCol="0">
              <a:spAutoFit/>
            </a:bodyPr>
            <a:lstStyle/>
            <a:p>
              <a:pPr marL="0" lvl="1" algn="ctr"/>
              <a:r>
                <a:rPr lang="zh-CN" altLang="en-US" sz="2800" dirty="0" smtClean="0">
                  <a:solidFill>
                    <a:schemeClr val="bg1">
                      <a:lumMod val="50000"/>
                    </a:schemeClr>
                  </a:solidFill>
                  <a:latin typeface="微软雅黑" panose="020B0503020204020204" pitchFamily="34" charset="-122"/>
                  <a:ea typeface="微软雅黑" panose="020B0503020204020204" pitchFamily="34" charset="-122"/>
                </a:rPr>
                <a:t>点击加入你的标题</a:t>
              </a:r>
              <a:endParaRPr lang="zh-CN" altLang="en-US" sz="2800"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5" name="矩形 12"/>
          <p:cNvSpPr/>
          <p:nvPr/>
        </p:nvSpPr>
        <p:spPr>
          <a:xfrm>
            <a:off x="2590007" y="2279650"/>
            <a:ext cx="7034212" cy="3382962"/>
          </a:xfrm>
          <a:prstGeom prst="rect">
            <a:avLst/>
          </a:prstGeom>
          <a:noFill/>
          <a:ln w="12700" cap="flat" cmpd="sng">
            <a:solidFill>
              <a:schemeClr val="bg1">
                <a:lumMod val="50000"/>
              </a:schemeClr>
            </a:solidFill>
            <a:prstDash val="dash"/>
            <a:miter/>
            <a:headEnd type="none" w="med" len="med"/>
            <a:tailEnd type="none" w="med" len="med"/>
          </a:ln>
        </p:spPr>
        <p:txBody>
          <a:bodyPr lIns="75520" tIns="37760" rIns="75520" bIns="37760" anchor="ctr"/>
          <a:lstStyle/>
          <a:p>
            <a:pPr lvl="0" algn="ctr" eaLnBrk="1" hangingPunct="1">
              <a:buNone/>
            </a:pPr>
            <a:endParaRPr lang="zh-CN" altLang="zh-CN"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7" name="椭圆 13"/>
          <p:cNvSpPr/>
          <p:nvPr/>
        </p:nvSpPr>
        <p:spPr>
          <a:xfrm>
            <a:off x="1870869" y="3289300"/>
            <a:ext cx="1370013" cy="1365250"/>
          </a:xfrm>
          <a:prstGeom prst="ellipse">
            <a:avLst/>
          </a:prstGeom>
          <a:solidFill>
            <a:schemeClr val="accent3"/>
          </a:solidFill>
          <a:ln w="9525">
            <a:noFill/>
          </a:ln>
        </p:spPr>
        <p:txBody>
          <a:bodyPr lIns="75520" tIns="37760" rIns="75520" bIns="37760" anchor="ctr"/>
          <a:lstStyle/>
          <a:p>
            <a:pPr lvl="0" algn="ctr" eaLnBrk="1" hangingPunct="1">
              <a:buNone/>
            </a:pPr>
            <a:r>
              <a:rPr lang="zh-CN" altLang="en-US" sz="17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点击添加文本</a:t>
            </a:r>
            <a:endParaRPr lang="zh-CN" altLang="en-US" dirty="0">
              <a:latin typeface="Arial" panose="020B0604020202020204" pitchFamily="34" charset="0"/>
              <a:ea typeface="宋体" panose="02010600030101010101" pitchFamily="2" charset="-122"/>
            </a:endParaRPr>
          </a:p>
        </p:txBody>
      </p:sp>
      <p:sp>
        <p:nvSpPr>
          <p:cNvPr id="8" name="椭圆 14"/>
          <p:cNvSpPr/>
          <p:nvPr/>
        </p:nvSpPr>
        <p:spPr>
          <a:xfrm>
            <a:off x="8905082" y="3289300"/>
            <a:ext cx="1370012" cy="1365250"/>
          </a:xfrm>
          <a:prstGeom prst="ellipse">
            <a:avLst/>
          </a:prstGeom>
          <a:solidFill>
            <a:schemeClr val="accent1"/>
          </a:solidFill>
          <a:ln w="9525">
            <a:noFill/>
          </a:ln>
        </p:spPr>
        <p:txBody>
          <a:bodyPr lIns="75520" tIns="37760" rIns="75520" bIns="37760" anchor="ctr"/>
          <a:lstStyle/>
          <a:p>
            <a:pPr lvl="0" algn="ctr" eaLnBrk="1" hangingPunct="1">
              <a:buNone/>
            </a:pPr>
            <a:r>
              <a:rPr lang="zh-CN" altLang="en-US" sz="17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点击添加文本</a:t>
            </a:r>
            <a:endParaRPr lang="zh-CN" altLang="en-US" dirty="0">
              <a:latin typeface="Arial" panose="020B0604020202020204" pitchFamily="34" charset="0"/>
              <a:ea typeface="宋体" panose="02010600030101010101" pitchFamily="2" charset="-122"/>
            </a:endParaRPr>
          </a:p>
        </p:txBody>
      </p:sp>
      <p:sp>
        <p:nvSpPr>
          <p:cNvPr id="9" name="矩形 15"/>
          <p:cNvSpPr/>
          <p:nvPr/>
        </p:nvSpPr>
        <p:spPr>
          <a:xfrm>
            <a:off x="5349759" y="3281362"/>
            <a:ext cx="1537510" cy="353256"/>
          </a:xfrm>
          <a:prstGeom prst="rect">
            <a:avLst/>
          </a:prstGeom>
          <a:noFill/>
          <a:ln w="9525">
            <a:noFill/>
            <a:miter/>
          </a:ln>
        </p:spPr>
        <p:txBody>
          <a:bodyPr wrap="none" lIns="75520" tIns="37760" rIns="75520" bIns="37760">
            <a:spAutoFit/>
          </a:bodyPr>
          <a:lstStyle/>
          <a:p>
            <a:pPr lvl="0" eaLnBrk="1" hangingPunct="1">
              <a:buNone/>
            </a:pPr>
            <a:r>
              <a:rPr lang="zh-CN" altLang="en-US"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点击添加标题</a:t>
            </a:r>
            <a:endParaRPr lang="zh-CN" altLang="en-US" dirty="0">
              <a:solidFill>
                <a:schemeClr val="bg1">
                  <a:lumMod val="50000"/>
                </a:schemeClr>
              </a:solidFill>
              <a:latin typeface="Calibri" panose="020F0502020204030204" pitchFamily="34" charset="0"/>
              <a:ea typeface="宋体" panose="02010600030101010101" pitchFamily="2" charset="-122"/>
              <a:sym typeface="宋体" panose="02010600030101010101" pitchFamily="2" charset="-122"/>
            </a:endParaRPr>
          </a:p>
        </p:txBody>
      </p:sp>
      <p:sp>
        <p:nvSpPr>
          <p:cNvPr id="10" name="矩形 16"/>
          <p:cNvSpPr/>
          <p:nvPr/>
        </p:nvSpPr>
        <p:spPr>
          <a:xfrm>
            <a:off x="5349759" y="4357687"/>
            <a:ext cx="1537510" cy="353256"/>
          </a:xfrm>
          <a:prstGeom prst="rect">
            <a:avLst/>
          </a:prstGeom>
          <a:noFill/>
          <a:ln w="9525">
            <a:noFill/>
            <a:miter/>
          </a:ln>
        </p:spPr>
        <p:txBody>
          <a:bodyPr wrap="none" lIns="75520" tIns="37760" rIns="75520" bIns="37760">
            <a:spAutoFit/>
          </a:bodyPr>
          <a:lstStyle/>
          <a:p>
            <a:pPr lvl="0" eaLnBrk="1" hangingPunct="1">
              <a:buNone/>
            </a:pPr>
            <a:r>
              <a:rPr lang="zh-CN" altLang="en-US"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点击添加标题</a:t>
            </a:r>
            <a:endParaRPr lang="zh-CN" altLang="en-US" dirty="0">
              <a:solidFill>
                <a:schemeClr val="bg1">
                  <a:lumMod val="50000"/>
                </a:schemeClr>
              </a:solidFill>
              <a:latin typeface="Calibri" panose="020F0502020204030204" pitchFamily="34" charset="0"/>
              <a:ea typeface="宋体" panose="02010600030101010101" pitchFamily="2" charset="-122"/>
              <a:sym typeface="宋体" panose="02010600030101010101" pitchFamily="2" charset="-122"/>
            </a:endParaRPr>
          </a:p>
        </p:txBody>
      </p:sp>
      <p:sp>
        <p:nvSpPr>
          <p:cNvPr id="11" name="上箭头 22"/>
          <p:cNvSpPr/>
          <p:nvPr/>
        </p:nvSpPr>
        <p:spPr>
          <a:xfrm>
            <a:off x="5603082" y="2486025"/>
            <a:ext cx="1008062" cy="739775"/>
          </a:xfrm>
          <a:prstGeom prst="upArrow">
            <a:avLst>
              <a:gd name="adj1" fmla="val 50000"/>
              <a:gd name="adj2" fmla="val 63425"/>
            </a:avLst>
          </a:prstGeom>
          <a:solidFill>
            <a:schemeClr val="bg1">
              <a:lumMod val="50000"/>
            </a:schemeClr>
          </a:solidFill>
          <a:ln w="9525">
            <a:noFill/>
            <a:miter/>
          </a:ln>
        </p:spPr>
        <p:txBody>
          <a:bodyPr lIns="75520" tIns="37760" rIns="75520" bIns="37760" anchor="ctr"/>
          <a:lstStyle/>
          <a:p>
            <a:pPr lvl="0" algn="ctr" eaLnBrk="1" hangingPunct="1">
              <a:buNone/>
            </a:pPr>
            <a:endParaRPr lang="zh-CN" altLang="zh-CN"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2" name="矩形 24"/>
          <p:cNvSpPr/>
          <p:nvPr/>
        </p:nvSpPr>
        <p:spPr>
          <a:xfrm>
            <a:off x="4201319" y="5484812"/>
            <a:ext cx="3751263" cy="355600"/>
          </a:xfrm>
          <a:prstGeom prst="rect">
            <a:avLst/>
          </a:prstGeom>
          <a:solidFill>
            <a:schemeClr val="accent4"/>
          </a:solidFill>
          <a:ln w="9525">
            <a:noFill/>
            <a:miter/>
          </a:ln>
        </p:spPr>
        <p:txBody>
          <a:bodyPr lIns="75520" tIns="37760" rIns="75520" bIns="37760" anchor="ctr"/>
          <a:lstStyle/>
          <a:p>
            <a:pPr lvl="0" algn="ctr" eaLnBrk="1" hangingPunct="1">
              <a:buNone/>
            </a:pPr>
            <a:r>
              <a:rPr lang="zh-CN" altLang="en-US"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点击添加文本</a:t>
            </a:r>
            <a:endParaRPr lang="zh-CN" altLang="en-US"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25"/>
          <p:cNvSpPr/>
          <p:nvPr/>
        </p:nvSpPr>
        <p:spPr>
          <a:xfrm>
            <a:off x="4201319" y="2101850"/>
            <a:ext cx="3751263" cy="355600"/>
          </a:xfrm>
          <a:prstGeom prst="rect">
            <a:avLst/>
          </a:prstGeom>
          <a:solidFill>
            <a:schemeClr val="accent3"/>
          </a:solidFill>
          <a:ln w="9525">
            <a:noFill/>
            <a:miter/>
          </a:ln>
        </p:spPr>
        <p:txBody>
          <a:bodyPr lIns="75520" tIns="37760" rIns="75520" bIns="37760" anchor="ctr"/>
          <a:lstStyle/>
          <a:p>
            <a:pPr lvl="0" algn="ctr" eaLnBrk="1" hangingPunct="1">
              <a:buNone/>
            </a:pPr>
            <a:r>
              <a:rPr lang="zh-CN" altLang="en-US"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点击添加文本</a:t>
            </a:r>
            <a:endParaRPr lang="zh-CN" altLang="en-US" dirty="0">
              <a:latin typeface="Arial" panose="020B0604020202020204" pitchFamily="34" charset="0"/>
              <a:ea typeface="宋体" panose="02010600030101010101" pitchFamily="2" charset="-122"/>
            </a:endParaRPr>
          </a:p>
        </p:txBody>
      </p:sp>
      <p:sp>
        <p:nvSpPr>
          <p:cNvPr id="14" name="五边形 2"/>
          <p:cNvSpPr/>
          <p:nvPr/>
        </p:nvSpPr>
        <p:spPr>
          <a:xfrm>
            <a:off x="3658394" y="4016375"/>
            <a:ext cx="4897438" cy="266700"/>
          </a:xfrm>
          <a:custGeom>
            <a:avLst/>
            <a:gdLst>
              <a:gd name="txL" fmla="*/ 0 w 5922658"/>
              <a:gd name="txT" fmla="*/ 0 h 324036"/>
              <a:gd name="txR" fmla="*/ 5922658 w 5922658"/>
              <a:gd name="txB" fmla="*/ 324036 h 324036"/>
            </a:gdLst>
            <a:ahLst/>
            <a:cxnLst>
              <a:cxn ang="0">
                <a:pos x="0" y="0"/>
              </a:cxn>
              <a:cxn ang="0">
                <a:pos x="3938904" y="0"/>
              </a:cxn>
              <a:cxn ang="0">
                <a:pos x="4049685" y="109755"/>
              </a:cxn>
              <a:cxn ang="0">
                <a:pos x="3938904" y="219509"/>
              </a:cxn>
              <a:cxn ang="0">
                <a:pos x="0" y="219509"/>
              </a:cxn>
              <a:cxn ang="0">
                <a:pos x="110781" y="109755"/>
              </a:cxn>
              <a:cxn ang="0">
                <a:pos x="0" y="0"/>
              </a:cxn>
            </a:cxnLst>
            <a:rect l="txL" t="txT" r="txR" b="txB"/>
            <a:pathLst>
              <a:path w="5922658" h="324036">
                <a:moveTo>
                  <a:pt x="0" y="0"/>
                </a:moveTo>
                <a:lnTo>
                  <a:pt x="5760640" y="0"/>
                </a:lnTo>
                <a:lnTo>
                  <a:pt x="5922658" y="162018"/>
                </a:lnTo>
                <a:lnTo>
                  <a:pt x="5760640" y="324036"/>
                </a:lnTo>
                <a:lnTo>
                  <a:pt x="0" y="324036"/>
                </a:lnTo>
                <a:lnTo>
                  <a:pt x="162018" y="162018"/>
                </a:lnTo>
                <a:lnTo>
                  <a:pt x="0" y="0"/>
                </a:lnTo>
                <a:close/>
              </a:path>
            </a:pathLst>
          </a:custGeom>
          <a:solidFill>
            <a:schemeClr val="accent1"/>
          </a:solidFill>
          <a:ln w="9525">
            <a:noFill/>
          </a:ln>
        </p:spPr>
        <p:txBody>
          <a:bodyPr/>
          <a:lstStyle/>
          <a:p>
            <a:endParaRPr lang="zh-CN" altLang="en-US"/>
          </a:p>
        </p:txBody>
      </p:sp>
      <p:sp>
        <p:nvSpPr>
          <p:cNvPr id="15" name="五边形 2"/>
          <p:cNvSpPr/>
          <p:nvPr/>
        </p:nvSpPr>
        <p:spPr>
          <a:xfrm flipH="1">
            <a:off x="3658394" y="3659187"/>
            <a:ext cx="4897438" cy="268288"/>
          </a:xfrm>
          <a:custGeom>
            <a:avLst/>
            <a:gdLst>
              <a:gd name="txL" fmla="*/ 0 w 5922658"/>
              <a:gd name="txT" fmla="*/ 0 h 324036"/>
              <a:gd name="txR" fmla="*/ 5922658 w 5922658"/>
              <a:gd name="txB" fmla="*/ 324036 h 324036"/>
            </a:gdLst>
            <a:ahLst/>
            <a:cxnLst>
              <a:cxn ang="0">
                <a:pos x="0" y="0"/>
              </a:cxn>
              <a:cxn ang="0">
                <a:pos x="3938904" y="0"/>
              </a:cxn>
              <a:cxn ang="0">
                <a:pos x="4049685" y="111066"/>
              </a:cxn>
              <a:cxn ang="0">
                <a:pos x="3938904" y="222131"/>
              </a:cxn>
              <a:cxn ang="0">
                <a:pos x="0" y="222131"/>
              </a:cxn>
              <a:cxn ang="0">
                <a:pos x="110781" y="111066"/>
              </a:cxn>
              <a:cxn ang="0">
                <a:pos x="0" y="0"/>
              </a:cxn>
            </a:cxnLst>
            <a:rect l="txL" t="txT" r="txR" b="txB"/>
            <a:pathLst>
              <a:path w="5922658" h="324036">
                <a:moveTo>
                  <a:pt x="0" y="0"/>
                </a:moveTo>
                <a:lnTo>
                  <a:pt x="5760640" y="0"/>
                </a:lnTo>
                <a:lnTo>
                  <a:pt x="5922658" y="162018"/>
                </a:lnTo>
                <a:lnTo>
                  <a:pt x="5760640" y="324036"/>
                </a:lnTo>
                <a:lnTo>
                  <a:pt x="0" y="324036"/>
                </a:lnTo>
                <a:lnTo>
                  <a:pt x="162018" y="162018"/>
                </a:lnTo>
                <a:lnTo>
                  <a:pt x="0" y="0"/>
                </a:lnTo>
                <a:close/>
              </a:path>
            </a:pathLst>
          </a:custGeom>
          <a:solidFill>
            <a:schemeClr val="accent4"/>
          </a:solidFill>
          <a:ln w="9525">
            <a:noFill/>
          </a:ln>
        </p:spPr>
        <p:txBody>
          <a:bodyPr/>
          <a:lstStyle/>
          <a:p>
            <a:endParaRPr lang="zh-CN" altLang="en-US"/>
          </a:p>
        </p:txBody>
      </p:sp>
      <p:sp>
        <p:nvSpPr>
          <p:cNvPr id="16" name="上箭头 21"/>
          <p:cNvSpPr/>
          <p:nvPr/>
        </p:nvSpPr>
        <p:spPr>
          <a:xfrm flipV="1">
            <a:off x="5603082" y="4706937"/>
            <a:ext cx="1008062" cy="739775"/>
          </a:xfrm>
          <a:prstGeom prst="upArrow">
            <a:avLst>
              <a:gd name="adj1" fmla="val 50000"/>
              <a:gd name="adj2" fmla="val 63425"/>
            </a:avLst>
          </a:prstGeom>
          <a:solidFill>
            <a:schemeClr val="bg1">
              <a:lumMod val="50000"/>
            </a:schemeClr>
          </a:solidFill>
          <a:ln w="9525">
            <a:noFill/>
            <a:miter/>
          </a:ln>
        </p:spPr>
        <p:txBody>
          <a:bodyPr lIns="75520" tIns="37760" rIns="75520" bIns="37760" anchor="ctr"/>
          <a:lstStyle/>
          <a:p>
            <a:pPr lvl="0" algn="ctr" eaLnBrk="1" hangingPunct="1">
              <a:buNone/>
            </a:pPr>
            <a:endParaRPr lang="zh-CN" altLang="zh-CN"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animEffect filter="fade">
                                      <p:cBhvr>
                                        <p:cTn id="18" dur="500"/>
                                        <p:tgtEl>
                                          <p:spTgt spid="8"/>
                                        </p:tgtEl>
                                      </p:cBhvr>
                                    </p:animEffect>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filter="wipe(left)">
                                      <p:cBhvr>
                                        <p:cTn id="22" dur="500"/>
                                        <p:tgtEl>
                                          <p:spTgt spid="14"/>
                                        </p:tgtEl>
                                      </p:cBhvr>
                                    </p:animEffect>
                                  </p:childTnLst>
                                </p:cTn>
                              </p:par>
                              <p:par>
                                <p:cTn id="23" presetID="22" presetClass="entr" presetSubtype="2"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filter="wipe(right)">
                                      <p:cBhvr>
                                        <p:cTn id="25" dur="500"/>
                                        <p:tgtEl>
                                          <p:spTgt spid="15"/>
                                        </p:tgtEl>
                                      </p:cBhvr>
                                    </p:animEffect>
                                  </p:childTnLst>
                                </p:cTn>
                              </p:par>
                            </p:childTnLst>
                          </p:cTn>
                        </p:par>
                        <p:par>
                          <p:cTn id="26" fill="hold">
                            <p:stCondLst>
                              <p:cond delay="1500"/>
                            </p:stCondLst>
                            <p:childTnLst>
                              <p:par>
                                <p:cTn id="27" presetID="47"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childTnLst>
                          </p:cTn>
                        </p:par>
                        <p:par>
                          <p:cTn id="37" fill="hold">
                            <p:stCondLst>
                              <p:cond delay="2500"/>
                            </p:stCondLst>
                            <p:childTnLst>
                              <p:par>
                                <p:cTn id="38" presetID="22" presetClass="entr" presetSubtype="4"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Effect filter="wipe(down)">
                                      <p:cBhvr>
                                        <p:cTn id="40" dur="500"/>
                                        <p:tgtEl>
                                          <p:spTgt spid="11"/>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filter="wipe(down)">
                                      <p:cBhvr>
                                        <p:cTn id="43" dur="500"/>
                                        <p:tgtEl>
                                          <p:spTgt spid="16"/>
                                        </p:tgtEl>
                                      </p:cBhvr>
                                    </p:animEffect>
                                  </p:childTnLst>
                                </p:cTn>
                              </p:par>
                            </p:childTnLst>
                          </p:cTn>
                        </p:par>
                        <p:par>
                          <p:cTn id="44" fill="hold">
                            <p:stCondLst>
                              <p:cond delay="3000"/>
                            </p:stCondLst>
                            <p:childTnLst>
                              <p:par>
                                <p:cTn id="45" presetID="16" presetClass="entr" presetSubtype="37"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filter="barn(outVertical)">
                                      <p:cBhvr>
                                        <p:cTn id="47" dur="500"/>
                                        <p:tgtEl>
                                          <p:spTgt spid="13"/>
                                        </p:tgtEl>
                                      </p:cBhvr>
                                    </p:animEffect>
                                  </p:childTnLst>
                                </p:cTn>
                              </p:par>
                              <p:par>
                                <p:cTn id="48" presetID="16" presetClass="entr" presetSubtype="37"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filter="barn(outVertical)">
                                      <p:cBhvr>
                                        <p:cTn id="50" dur="500"/>
                                        <p:tgtEl>
                                          <p:spTgt spid="12"/>
                                        </p:tgtEl>
                                      </p:cBhvr>
                                    </p:animEffect>
                                  </p:childTnLst>
                                </p:cTn>
                              </p:par>
                            </p:childTnLst>
                          </p:cTn>
                        </p:par>
                        <p:par>
                          <p:cTn id="51" fill="hold">
                            <p:stCondLst>
                              <p:cond delay="3500"/>
                            </p:stCondLst>
                            <p:childTnLst>
                              <p:par>
                                <p:cTn id="52" presetID="16" presetClass="entr" presetSubtype="37" fill="hold" grpId="0" nodeType="afterEffect">
                                  <p:stCondLst>
                                    <p:cond delay="0"/>
                                  </p:stCondLst>
                                  <p:childTnLst>
                                    <p:set>
                                      <p:cBhvr>
                                        <p:cTn id="53" dur="1" fill="hold">
                                          <p:stCondLst>
                                            <p:cond delay="0"/>
                                          </p:stCondLst>
                                        </p:cTn>
                                        <p:tgtEl>
                                          <p:spTgt spid="5"/>
                                        </p:tgtEl>
                                        <p:attrNameLst>
                                          <p:attrName>style.visibility</p:attrName>
                                        </p:attrNameLst>
                                      </p:cBhvr>
                                      <p:to>
                                        <p:strVal val="visible"/>
                                      </p:to>
                                    </p:set>
                                    <p:animEffect filter="barn(outVertical)">
                                      <p:cBhvr>
                                        <p:cTn id="5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bldLvl="0" animBg="1"/>
      <p:bldP spid="8" grpId="0" bldLvl="0" animBg="1"/>
      <p:bldP spid="9" grpId="0" bldLvl="0"/>
      <p:bldP spid="10" grpId="0" bldLvl="0"/>
      <p:bldP spid="11" grpId="0" bldLvl="0" animBg="1"/>
      <p:bldP spid="12" grpId="0" bldLvl="0" animBg="1"/>
      <p:bldP spid="13" grpId="0" bldLvl="0" animBg="1"/>
      <p:bldP spid="16"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rot="247638">
            <a:off x="-875561" y="3513567"/>
            <a:ext cx="10874121" cy="5366882"/>
            <a:chOff x="5542954" y="4995627"/>
            <a:chExt cx="6392799" cy="3155145"/>
          </a:xfrm>
          <a:noFill/>
        </p:grpSpPr>
        <p:grpSp>
          <p:nvGrpSpPr>
            <p:cNvPr id="8" name="组合 7"/>
            <p:cNvGrpSpPr/>
            <p:nvPr/>
          </p:nvGrpSpPr>
          <p:grpSpPr>
            <a:xfrm>
              <a:off x="5542954" y="4995627"/>
              <a:ext cx="6392799" cy="2785363"/>
              <a:chOff x="3630711" y="5191816"/>
              <a:chExt cx="6392798" cy="2785363"/>
            </a:xfrm>
            <a:grpFill/>
          </p:grpSpPr>
          <p:sp>
            <p:nvSpPr>
              <p:cNvPr id="10" name="直角三角形 9"/>
              <p:cNvSpPr/>
              <p:nvPr/>
            </p:nvSpPr>
            <p:spPr>
              <a:xfrm rot="9959109" flipH="1">
                <a:off x="3630711" y="5191816"/>
                <a:ext cx="1651689" cy="2284933"/>
              </a:xfrm>
              <a:prstGeom prst="rtTriangl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rot="1265245" flipH="1">
                <a:off x="4433300" y="5959693"/>
                <a:ext cx="5590209" cy="2017486"/>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rot="20378253">
              <a:off x="5999353" y="6133286"/>
              <a:ext cx="4180113" cy="2017486"/>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rot="247638">
            <a:off x="-6749417" y="4017589"/>
            <a:ext cx="14604654" cy="5359245"/>
            <a:chOff x="2084713" y="5137974"/>
            <a:chExt cx="8585947" cy="3150656"/>
          </a:xfrm>
        </p:grpSpPr>
        <p:grpSp>
          <p:nvGrpSpPr>
            <p:cNvPr id="13" name="组合 12"/>
            <p:cNvGrpSpPr/>
            <p:nvPr/>
          </p:nvGrpSpPr>
          <p:grpSpPr>
            <a:xfrm>
              <a:off x="2084713" y="5137974"/>
              <a:ext cx="8585947" cy="2660060"/>
              <a:chOff x="172470" y="5334161"/>
              <a:chExt cx="8585947" cy="2660060"/>
            </a:xfrm>
          </p:grpSpPr>
          <p:sp>
            <p:nvSpPr>
              <p:cNvPr id="15" name="直角三角形 14"/>
              <p:cNvSpPr/>
              <p:nvPr/>
            </p:nvSpPr>
            <p:spPr>
              <a:xfrm rot="9959109" flipH="1">
                <a:off x="4165228" y="5334161"/>
                <a:ext cx="1153640" cy="159593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rot="20729349">
                <a:off x="172470" y="5976735"/>
                <a:ext cx="4180114" cy="201748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rot="1265245" flipH="1">
                <a:off x="4578303" y="5904294"/>
                <a:ext cx="4180114" cy="201748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矩形 13"/>
            <p:cNvSpPr/>
            <p:nvPr/>
          </p:nvSpPr>
          <p:spPr>
            <a:xfrm rot="20369299">
              <a:off x="5777329" y="6195215"/>
              <a:ext cx="4180114" cy="209341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rot="247638" flipH="1" flipV="1">
            <a:off x="6346999" y="-2584599"/>
            <a:ext cx="10874117" cy="5333752"/>
            <a:chOff x="5510142" y="5015105"/>
            <a:chExt cx="6392796" cy="3135667"/>
          </a:xfrm>
          <a:noFill/>
        </p:grpSpPr>
        <p:grpSp>
          <p:nvGrpSpPr>
            <p:cNvPr id="19" name="组合 18"/>
            <p:cNvGrpSpPr/>
            <p:nvPr/>
          </p:nvGrpSpPr>
          <p:grpSpPr>
            <a:xfrm>
              <a:off x="5510142" y="5015105"/>
              <a:ext cx="6392796" cy="2785362"/>
              <a:chOff x="3597899" y="5211294"/>
              <a:chExt cx="6392795" cy="2785362"/>
            </a:xfrm>
            <a:grpFill/>
          </p:grpSpPr>
          <p:sp>
            <p:nvSpPr>
              <p:cNvPr id="21" name="直角三角形 20"/>
              <p:cNvSpPr/>
              <p:nvPr/>
            </p:nvSpPr>
            <p:spPr>
              <a:xfrm rot="9959109" flipH="1">
                <a:off x="3597899" y="5211294"/>
                <a:ext cx="1651689" cy="2284933"/>
              </a:xfrm>
              <a:prstGeom prst="rtTriangl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rot="1265245" flipH="1">
                <a:off x="4400486" y="5979170"/>
                <a:ext cx="5590208" cy="2017486"/>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矩形 19"/>
            <p:cNvSpPr/>
            <p:nvPr/>
          </p:nvSpPr>
          <p:spPr>
            <a:xfrm rot="20793150">
              <a:off x="5999353" y="6133286"/>
              <a:ext cx="4180113" cy="2017486"/>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4436762" y="1682071"/>
            <a:ext cx="1562396" cy="15623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800" dirty="0" smtClean="0">
                <a:solidFill>
                  <a:schemeClr val="bg1"/>
                </a:solidFill>
              </a:rPr>
              <a:t>03</a:t>
            </a:r>
            <a:endParaRPr lang="zh-CN" altLang="en-US" sz="8800" dirty="0">
              <a:solidFill>
                <a:schemeClr val="bg1"/>
              </a:solidFill>
            </a:endParaRPr>
          </a:p>
        </p:txBody>
      </p:sp>
      <p:grpSp>
        <p:nvGrpSpPr>
          <p:cNvPr id="24" name="组合 23"/>
          <p:cNvGrpSpPr/>
          <p:nvPr/>
        </p:nvGrpSpPr>
        <p:grpSpPr>
          <a:xfrm>
            <a:off x="4393458" y="2312122"/>
            <a:ext cx="6478204" cy="1625906"/>
            <a:chOff x="4944553" y="2450699"/>
            <a:chExt cx="6478204" cy="1625906"/>
          </a:xfrm>
        </p:grpSpPr>
        <p:sp>
          <p:nvSpPr>
            <p:cNvPr id="25" name="矩形 24"/>
            <p:cNvSpPr/>
            <p:nvPr/>
          </p:nvSpPr>
          <p:spPr>
            <a:xfrm>
              <a:off x="6621443" y="2450699"/>
              <a:ext cx="4801314" cy="1015663"/>
            </a:xfrm>
            <a:prstGeom prst="rect">
              <a:avLst/>
            </a:prstGeom>
          </p:spPr>
          <p:txBody>
            <a:bodyPr wrap="none">
              <a:spAutoFit/>
            </a:bodyPr>
            <a:lstStyle/>
            <a:p>
              <a:pPr algn="ctr"/>
              <a:r>
                <a:rPr kumimoji="1" lang="zh-CN" altLang="en-US" sz="6000" dirty="0" smtClean="0">
                  <a:solidFill>
                    <a:schemeClr val="accent4"/>
                  </a:solidFill>
                  <a:latin typeface="微软雅黑" panose="020B0503020204020204" pitchFamily="34" charset="-122"/>
                  <a:ea typeface="微软雅黑" panose="020B0503020204020204" pitchFamily="34" charset="-122"/>
                </a:rPr>
                <a:t>加入你的标题</a:t>
              </a:r>
              <a:endParaRPr kumimoji="1" lang="zh-CN" altLang="en-US" sz="6000" dirty="0">
                <a:solidFill>
                  <a:schemeClr val="accent4"/>
                </a:solidFill>
                <a:latin typeface="微软雅黑" panose="020B0503020204020204" pitchFamily="34" charset="-122"/>
                <a:ea typeface="微软雅黑" panose="020B0503020204020204" pitchFamily="34" charset="-122"/>
              </a:endParaRPr>
            </a:p>
          </p:txBody>
        </p:sp>
        <p:sp>
          <p:nvSpPr>
            <p:cNvPr id="26" name="矩形 25"/>
            <p:cNvSpPr/>
            <p:nvPr/>
          </p:nvSpPr>
          <p:spPr>
            <a:xfrm>
              <a:off x="4944553" y="3450921"/>
              <a:ext cx="6478204" cy="625684"/>
            </a:xfrm>
            <a:prstGeom prst="rect">
              <a:avLst/>
            </a:prstGeom>
          </p:spPr>
          <p:txBody>
            <a:bodyPr wrap="square">
              <a:spAutoFit/>
            </a:bodyPr>
            <a:lstStyle/>
            <a:p>
              <a:pPr>
                <a:lnSpc>
                  <a:spcPct val="130000"/>
                </a:lnSpc>
              </a:pPr>
              <a:r>
                <a:rPr lang="zh-CN" altLang="en-US" sz="1335" dirty="0" smtClean="0">
                  <a:solidFill>
                    <a:schemeClr val="bg1">
                      <a:lumMod val="50000"/>
                    </a:schemeClr>
                  </a:solidFill>
                  <a:latin typeface="微软雅黑" panose="020B0503020204020204" pitchFamily="34" charset="-122"/>
                  <a:ea typeface="微软雅黑" panose="020B0503020204020204" pitchFamily="34" charset="-122"/>
                </a:rPr>
                <a:t>点击此处添加</a:t>
              </a:r>
              <a:r>
                <a:rPr lang="zh-CN" altLang="en-US" sz="1335" dirty="0">
                  <a:solidFill>
                    <a:schemeClr val="bg1">
                      <a:lumMod val="50000"/>
                    </a:schemeClr>
                  </a:solidFill>
                  <a:latin typeface="微软雅黑" panose="020B0503020204020204" pitchFamily="34" charset="-122"/>
                  <a:ea typeface="微软雅黑" panose="020B0503020204020204" pitchFamily="34" charset="-122"/>
                </a:rPr>
                <a:t>文本内容，如关键词、部分简单介绍等</a:t>
              </a:r>
              <a:r>
                <a:rPr lang="zh-CN" altLang="en-US" sz="1335" dirty="0" smtClean="0">
                  <a:solidFill>
                    <a:schemeClr val="bg1">
                      <a:lumMod val="50000"/>
                    </a:schemeClr>
                  </a:solidFill>
                  <a:latin typeface="微软雅黑" panose="020B0503020204020204" pitchFamily="34" charset="-122"/>
                  <a:ea typeface="微软雅黑" panose="020B0503020204020204" pitchFamily="34" charset="-122"/>
                </a:rPr>
                <a:t>。点击此处添加文本内容，部分</a:t>
              </a:r>
              <a:r>
                <a:rPr lang="zh-CN" altLang="en-US" sz="1335" dirty="0">
                  <a:solidFill>
                    <a:schemeClr val="bg1">
                      <a:lumMod val="50000"/>
                    </a:schemeClr>
                  </a:solidFill>
                  <a:latin typeface="微软雅黑" panose="020B0503020204020204" pitchFamily="34" charset="-122"/>
                  <a:ea typeface="微软雅黑" panose="020B0503020204020204" pitchFamily="34" charset="-122"/>
                </a:rPr>
                <a:t>简单介绍等。点击此处添加文本内容，如关键词、部分简单</a:t>
              </a:r>
              <a:r>
                <a:rPr lang="zh-CN" altLang="en-US" sz="1335" dirty="0" smtClean="0">
                  <a:solidFill>
                    <a:schemeClr val="bg1">
                      <a:lumMod val="50000"/>
                    </a:schemeClr>
                  </a:solidFill>
                  <a:latin typeface="微软雅黑" panose="020B0503020204020204" pitchFamily="34" charset="-122"/>
                  <a:ea typeface="微软雅黑" panose="020B0503020204020204" pitchFamily="34" charset="-122"/>
                </a:rPr>
                <a:t>介。</a:t>
              </a:r>
              <a:endParaRPr lang="en-US" altLang="zh-CN" sz="133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7" name="Group 38"/>
          <p:cNvGrpSpPr/>
          <p:nvPr/>
        </p:nvGrpSpPr>
        <p:grpSpPr>
          <a:xfrm>
            <a:off x="10268257" y="6165327"/>
            <a:ext cx="1575060" cy="160804"/>
            <a:chOff x="5548426" y="3343939"/>
            <a:chExt cx="833173" cy="85061"/>
          </a:xfrm>
          <a:solidFill>
            <a:schemeClr val="accent4"/>
          </a:solidFill>
        </p:grpSpPr>
        <p:sp>
          <p:nvSpPr>
            <p:cNvPr id="28" name="Oval 31"/>
            <p:cNvSpPr/>
            <p:nvPr/>
          </p:nvSpPr>
          <p:spPr>
            <a:xfrm>
              <a:off x="5548426" y="3343939"/>
              <a:ext cx="85061" cy="850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32"/>
            <p:cNvSpPr/>
            <p:nvPr/>
          </p:nvSpPr>
          <p:spPr>
            <a:xfrm>
              <a:off x="5698049" y="3343939"/>
              <a:ext cx="85061" cy="850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33"/>
            <p:cNvSpPr/>
            <p:nvPr/>
          </p:nvSpPr>
          <p:spPr>
            <a:xfrm>
              <a:off x="5847671" y="3343939"/>
              <a:ext cx="85061" cy="850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4"/>
            <p:cNvSpPr/>
            <p:nvPr/>
          </p:nvSpPr>
          <p:spPr>
            <a:xfrm>
              <a:off x="5997294" y="3343939"/>
              <a:ext cx="85061" cy="850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5"/>
            <p:cNvSpPr/>
            <p:nvPr/>
          </p:nvSpPr>
          <p:spPr>
            <a:xfrm>
              <a:off x="6146917" y="3343939"/>
              <a:ext cx="85061" cy="850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6"/>
            <p:cNvSpPr/>
            <p:nvPr/>
          </p:nvSpPr>
          <p:spPr>
            <a:xfrm>
              <a:off x="6296538" y="3343939"/>
              <a:ext cx="85061" cy="850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2"/>
          <p:cNvSpPr>
            <a:spLocks noChangeArrowheads="1"/>
          </p:cNvSpPr>
          <p:nvPr/>
        </p:nvSpPr>
        <p:spPr bwMode="auto">
          <a:xfrm>
            <a:off x="384176" y="296864"/>
            <a:ext cx="2232220" cy="415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6" tIns="45703" rIns="91406" bIns="45703">
            <a:spAutoFit/>
          </a:bodyPr>
          <a:lstStyle/>
          <a:p>
            <a:pPr eaLnBrk="1" hangingPunct="1">
              <a:buFont typeface="Arial" panose="020B0604020202020204" pitchFamily="34" charset="0"/>
              <a:buNone/>
            </a:pPr>
            <a:r>
              <a:rPr lang="en-US" altLang="zh-CN" sz="2100" b="1" dirty="0" smtClean="0">
                <a:solidFill>
                  <a:schemeClr val="accent4"/>
                </a:solidFill>
                <a:latin typeface="微软雅黑" panose="020B0503020204020204" pitchFamily="34" charset="-122"/>
                <a:ea typeface="微软雅黑" panose="020B0503020204020204" pitchFamily="34" charset="-122"/>
                <a:sym typeface="微软雅黑" panose="020B0503020204020204" pitchFamily="34" charset="-122"/>
              </a:rPr>
              <a:t>YOUR LOGO</a:t>
            </a:r>
            <a:endParaRPr lang="zh-CN" altLang="en-US" sz="2100" b="1" dirty="0">
              <a:solidFill>
                <a:schemeClr val="accent4"/>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 name="等腰三角形 4"/>
          <p:cNvSpPr>
            <a:spLocks noChangeArrowheads="1"/>
          </p:cNvSpPr>
          <p:nvPr/>
        </p:nvSpPr>
        <p:spPr bwMode="auto">
          <a:xfrm rot="5400000">
            <a:off x="-18664" y="375858"/>
            <a:ext cx="329453" cy="285769"/>
          </a:xfrm>
          <a:prstGeom prst="triangle">
            <a:avLst>
              <a:gd name="adj" fmla="val 50000"/>
            </a:avLst>
          </a:prstGeom>
          <a:solidFill>
            <a:schemeClr val="accent4"/>
          </a:solidFill>
          <a:ln>
            <a:noFill/>
          </a:ln>
        </p:spPr>
        <p:txBody>
          <a:bodyPr lIns="91406" tIns="45703" rIns="91406" bIns="45703" anchor="ctr"/>
          <a:lstStyle/>
          <a:p>
            <a:pPr algn="ctr" eaLnBrk="1" hangingPunct="1">
              <a:buFont typeface="Arial" panose="020B0604020202020204" pitchFamily="34" charset="0"/>
              <a:buNone/>
            </a:pPr>
            <a:endParaRPr lang="zh-CN" altLang="zh-CN">
              <a:solidFill>
                <a:srgbClr val="0170C1"/>
              </a:solidFill>
              <a:latin typeface="宋体" panose="02010600030101010101" pitchFamily="2" charset="-122"/>
              <a:sym typeface="宋体" panose="02010600030101010101" pitchFamily="2" charset="-122"/>
            </a:endParaRPr>
          </a:p>
        </p:txBody>
      </p:sp>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par>
                                <p:cTn id="16" presetID="47"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1000"/>
                                        <p:tgtEl>
                                          <p:spTgt spid="18"/>
                                        </p:tgtEl>
                                      </p:cBhvr>
                                    </p:animEffect>
                                    <p:anim calcmode="lin" valueType="num">
                                      <p:cBhvr>
                                        <p:cTn id="19" dur="1000" fill="hold"/>
                                        <p:tgtEl>
                                          <p:spTgt spid="18"/>
                                        </p:tgtEl>
                                        <p:attrNameLst>
                                          <p:attrName>ppt_x</p:attrName>
                                        </p:attrNameLst>
                                      </p:cBhvr>
                                      <p:tavLst>
                                        <p:tav tm="0">
                                          <p:val>
                                            <p:strVal val="#ppt_x"/>
                                          </p:val>
                                        </p:tav>
                                        <p:tav tm="100000">
                                          <p:val>
                                            <p:strVal val="#ppt_x"/>
                                          </p:val>
                                        </p:tav>
                                      </p:tavLst>
                                    </p:anim>
                                    <p:anim calcmode="lin" valueType="num">
                                      <p:cBhvr>
                                        <p:cTn id="20" dur="1000" fill="hold"/>
                                        <p:tgtEl>
                                          <p:spTgt spid="18"/>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75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1000"/>
                                        <p:tgtEl>
                                          <p:spTgt spid="23"/>
                                        </p:tgtEl>
                                      </p:cBhvr>
                                    </p:animEffect>
                                    <p:anim calcmode="lin" valueType="num">
                                      <p:cBhvr>
                                        <p:cTn id="24" dur="1000" fill="hold"/>
                                        <p:tgtEl>
                                          <p:spTgt spid="23"/>
                                        </p:tgtEl>
                                        <p:attrNameLst>
                                          <p:attrName>ppt_x</p:attrName>
                                        </p:attrNameLst>
                                      </p:cBhvr>
                                      <p:tavLst>
                                        <p:tav tm="0">
                                          <p:val>
                                            <p:strVal val="#ppt_x"/>
                                          </p:val>
                                        </p:tav>
                                        <p:tav tm="100000">
                                          <p:val>
                                            <p:strVal val="#ppt_x"/>
                                          </p:val>
                                        </p:tav>
                                      </p:tavLst>
                                    </p:anim>
                                    <p:anim calcmode="lin" valueType="num">
                                      <p:cBhvr>
                                        <p:cTn id="25" dur="1000" fill="hold"/>
                                        <p:tgtEl>
                                          <p:spTgt spid="23"/>
                                        </p:tgtEl>
                                        <p:attrNameLst>
                                          <p:attrName>ppt_y</p:attrName>
                                        </p:attrNameLst>
                                      </p:cBhvr>
                                      <p:tavLst>
                                        <p:tav tm="0">
                                          <p:val>
                                            <p:strVal val="#ppt_y+.1"/>
                                          </p:val>
                                        </p:tav>
                                        <p:tav tm="100000">
                                          <p:val>
                                            <p:strVal val="#ppt_y"/>
                                          </p:val>
                                        </p:tav>
                                      </p:tavLst>
                                    </p:anim>
                                  </p:childTnLst>
                                </p:cTn>
                              </p:par>
                              <p:par>
                                <p:cTn id="26" presetID="22" presetClass="entr" presetSubtype="8" fill="hold" nodeType="withEffect">
                                  <p:stCondLst>
                                    <p:cond delay="1500"/>
                                  </p:stCondLst>
                                  <p:childTnLst>
                                    <p:set>
                                      <p:cBhvr>
                                        <p:cTn id="27" dur="1" fill="hold">
                                          <p:stCondLst>
                                            <p:cond delay="0"/>
                                          </p:stCondLst>
                                        </p:cTn>
                                        <p:tgtEl>
                                          <p:spTgt spid="24"/>
                                        </p:tgtEl>
                                        <p:attrNameLst>
                                          <p:attrName>style.visibility</p:attrName>
                                        </p:attrNameLst>
                                      </p:cBhvr>
                                      <p:to>
                                        <p:strVal val="visible"/>
                                      </p:to>
                                    </p:set>
                                    <p:animEffect transition="in" filter="wipe(left)">
                                      <p:cBhvr>
                                        <p:cTn id="28" dur="500"/>
                                        <p:tgtEl>
                                          <p:spTgt spid="24"/>
                                        </p:tgtEl>
                                      </p:cBhvr>
                                    </p:animEffect>
                                  </p:childTnLst>
                                </p:cTn>
                              </p:par>
                            </p:childTnLst>
                          </p:cTn>
                        </p:par>
                        <p:par>
                          <p:cTn id="29" fill="hold">
                            <p:stCondLst>
                              <p:cond delay="2000"/>
                            </p:stCondLst>
                            <p:childTnLst>
                              <p:par>
                                <p:cTn id="30" presetID="42" presetClass="entr" presetSubtype="0" fill="hold" nodeType="after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750"/>
                                        <p:tgtEl>
                                          <p:spTgt spid="27"/>
                                        </p:tgtEl>
                                      </p:cBhvr>
                                    </p:animEffect>
                                    <p:anim calcmode="lin" valueType="num">
                                      <p:cBhvr>
                                        <p:cTn id="33" dur="750" fill="hold"/>
                                        <p:tgtEl>
                                          <p:spTgt spid="27"/>
                                        </p:tgtEl>
                                        <p:attrNameLst>
                                          <p:attrName>ppt_x</p:attrName>
                                        </p:attrNameLst>
                                      </p:cBhvr>
                                      <p:tavLst>
                                        <p:tav tm="0">
                                          <p:val>
                                            <p:strVal val="#ppt_x"/>
                                          </p:val>
                                        </p:tav>
                                        <p:tav tm="100000">
                                          <p:val>
                                            <p:strVal val="#ppt_x"/>
                                          </p:val>
                                        </p:tav>
                                      </p:tavLst>
                                    </p:anim>
                                    <p:anim calcmode="lin" valueType="num">
                                      <p:cBhvr>
                                        <p:cTn id="34" dur="750" fill="hold"/>
                                        <p:tgtEl>
                                          <p:spTgt spid="27"/>
                                        </p:tgtEl>
                                        <p:attrNameLst>
                                          <p:attrName>ppt_y</p:attrName>
                                        </p:attrNameLst>
                                      </p:cBhvr>
                                      <p:tavLst>
                                        <p:tav tm="0">
                                          <p:val>
                                            <p:strVal val="#ppt_y+.1"/>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anim calcmode="lin" valueType="num">
                                      <p:cBhvr>
                                        <p:cTn id="37" dur="500" fill="hold"/>
                                        <p:tgtEl>
                                          <p:spTgt spid="40"/>
                                        </p:tgtEl>
                                        <p:attrNameLst>
                                          <p:attrName>ppt_x</p:attrName>
                                        </p:attrNameLst>
                                      </p:cBhvr>
                                      <p:tavLst>
                                        <p:tav tm="0">
                                          <p:val>
                                            <p:strVal val="0-#ppt_w/2"/>
                                          </p:val>
                                        </p:tav>
                                        <p:tav tm="100000">
                                          <p:val>
                                            <p:strVal val="#ppt_x"/>
                                          </p:val>
                                        </p:tav>
                                      </p:tavLst>
                                    </p:anim>
                                    <p:anim calcmode="lin" valueType="num">
                                      <p:cBhvr>
                                        <p:cTn id="38" dur="500" fill="hold"/>
                                        <p:tgtEl>
                                          <p:spTgt spid="40"/>
                                        </p:tgtEl>
                                        <p:attrNameLst>
                                          <p:attrName>ppt_y</p:attrName>
                                        </p:attrNameLst>
                                      </p:cBhvr>
                                      <p:tavLst>
                                        <p:tav tm="0">
                                          <p:val>
                                            <p:strVal val="#ppt_y"/>
                                          </p:val>
                                        </p:tav>
                                        <p:tav tm="100000">
                                          <p:val>
                                            <p:strVal val="#ppt_y"/>
                                          </p:val>
                                        </p:tav>
                                      </p:tavLst>
                                    </p:anim>
                                  </p:childTnLst>
                                </p:cTn>
                              </p:par>
                            </p:childTnLst>
                          </p:cTn>
                        </p:par>
                        <p:par>
                          <p:cTn id="39" fill="hold">
                            <p:stCondLst>
                              <p:cond delay="3000"/>
                            </p:stCondLst>
                            <p:childTnLst>
                              <p:par>
                                <p:cTn id="40" presetID="10" presetClass="entr" presetSubtype="0"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p:cTn id="42" dur="500" fill="hold"/>
                                        <p:tgtEl>
                                          <p:spTgt spid="34"/>
                                        </p:tgtEl>
                                        <p:attrNameLst>
                                          <p:attrName>ppt_w</p:attrName>
                                        </p:attrNameLst>
                                      </p:cBhvr>
                                      <p:tavLst>
                                        <p:tav tm="0">
                                          <p:val>
                                            <p:fltVal val="0"/>
                                          </p:val>
                                        </p:tav>
                                        <p:tav tm="100000">
                                          <p:val>
                                            <p:strVal val="#ppt_w"/>
                                          </p:val>
                                        </p:tav>
                                      </p:tavLst>
                                    </p:anim>
                                    <p:anim calcmode="lin" valueType="num">
                                      <p:cBhvr>
                                        <p:cTn id="43" dur="500" fill="hold"/>
                                        <p:tgtEl>
                                          <p:spTgt spid="34"/>
                                        </p:tgtEl>
                                        <p:attrNameLst>
                                          <p:attrName>ppt_h</p:attrName>
                                        </p:attrNameLst>
                                      </p:cBhvr>
                                      <p:tavLst>
                                        <p:tav tm="0">
                                          <p:val>
                                            <p:fltVal val="0"/>
                                          </p:val>
                                        </p:tav>
                                        <p:tav tm="100000">
                                          <p:val>
                                            <p:strVal val="#ppt_h"/>
                                          </p:val>
                                        </p:tav>
                                      </p:tavLst>
                                    </p:anim>
                                    <p:animEffect>
                                      <p:cBhvr>
                                        <p:cTn id="4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4" grpId="0" bldLvl="0" autoUpdateAnimBg="0"/>
      <p:bldP spid="40" grpId="0" bldLvl="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266252"/>
            <a:ext cx="12190413" cy="556708"/>
            <a:chOff x="0" y="266252"/>
            <a:chExt cx="12190413" cy="556708"/>
          </a:xfrm>
        </p:grpSpPr>
        <p:sp>
          <p:nvSpPr>
            <p:cNvPr id="2" name="矩形 1"/>
            <p:cNvSpPr/>
            <p:nvPr/>
          </p:nvSpPr>
          <p:spPr>
            <a:xfrm>
              <a:off x="0" y="266252"/>
              <a:ext cx="12190413" cy="556708"/>
            </a:xfrm>
            <a:custGeom>
              <a:avLst/>
              <a:gdLst/>
              <a:ahLst/>
              <a:cxnLst/>
              <a:rect l="l" t="t" r="r" b="b"/>
              <a:pathLst>
                <a:path w="12190413" h="713082">
                  <a:moveTo>
                    <a:pt x="4227443" y="0"/>
                  </a:moveTo>
                  <a:lnTo>
                    <a:pt x="12190413" y="0"/>
                  </a:lnTo>
                  <a:lnTo>
                    <a:pt x="12190413" y="713082"/>
                  </a:lnTo>
                  <a:lnTo>
                    <a:pt x="4227443" y="713082"/>
                  </a:lnTo>
                  <a:close/>
                  <a:moveTo>
                    <a:pt x="0" y="0"/>
                  </a:moveTo>
                  <a:lnTo>
                    <a:pt x="543474" y="0"/>
                  </a:lnTo>
                  <a:lnTo>
                    <a:pt x="543474" y="713082"/>
                  </a:lnTo>
                  <a:lnTo>
                    <a:pt x="0" y="71308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9"/>
            <p:cNvSpPr txBox="1"/>
            <p:nvPr/>
          </p:nvSpPr>
          <p:spPr>
            <a:xfrm>
              <a:off x="662742" y="329162"/>
              <a:ext cx="3435256" cy="430887"/>
            </a:xfrm>
            <a:prstGeom prst="rect">
              <a:avLst/>
            </a:prstGeom>
            <a:noFill/>
          </p:spPr>
          <p:txBody>
            <a:bodyPr wrap="square" lIns="0" tIns="0" rIns="0" bIns="0" rtlCol="0">
              <a:spAutoFit/>
            </a:bodyPr>
            <a:lstStyle/>
            <a:p>
              <a:pPr marL="0" lvl="1" algn="ctr"/>
              <a:r>
                <a:rPr lang="zh-CN" altLang="en-US" sz="2800" dirty="0" smtClean="0">
                  <a:solidFill>
                    <a:schemeClr val="bg1">
                      <a:lumMod val="50000"/>
                    </a:schemeClr>
                  </a:solidFill>
                  <a:latin typeface="微软雅黑" panose="020B0503020204020204" pitchFamily="34" charset="-122"/>
                  <a:ea typeface="微软雅黑" panose="020B0503020204020204" pitchFamily="34" charset="-122"/>
                </a:rPr>
                <a:t>点击加入你的标题</a:t>
              </a:r>
              <a:endParaRPr lang="zh-CN" altLang="en-US" sz="2800"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550252" y="1779503"/>
            <a:ext cx="11138540" cy="4194842"/>
            <a:chOff x="1198662" y="1700808"/>
            <a:chExt cx="9783664" cy="3684588"/>
          </a:xfrm>
        </p:grpSpPr>
        <p:sp>
          <p:nvSpPr>
            <p:cNvPr id="7" name="Freeform 8"/>
            <p:cNvSpPr/>
            <p:nvPr/>
          </p:nvSpPr>
          <p:spPr bwMode="auto">
            <a:xfrm>
              <a:off x="6176963" y="1700808"/>
              <a:ext cx="1741488" cy="1752600"/>
            </a:xfrm>
            <a:custGeom>
              <a:avLst/>
              <a:gdLst>
                <a:gd name="T0" fmla="*/ 545 w 1097"/>
                <a:gd name="T1" fmla="*/ 0 h 1104"/>
                <a:gd name="T2" fmla="*/ 1097 w 1097"/>
                <a:gd name="T3" fmla="*/ 552 h 1104"/>
                <a:gd name="T4" fmla="*/ 545 w 1097"/>
                <a:gd name="T5" fmla="*/ 1104 h 1104"/>
                <a:gd name="T6" fmla="*/ 0 w 1097"/>
                <a:gd name="T7" fmla="*/ 552 h 1104"/>
                <a:gd name="T8" fmla="*/ 545 w 1097"/>
                <a:gd name="T9" fmla="*/ 0 h 1104"/>
              </a:gdLst>
              <a:ahLst/>
              <a:cxnLst>
                <a:cxn ang="0">
                  <a:pos x="T0" y="T1"/>
                </a:cxn>
                <a:cxn ang="0">
                  <a:pos x="T2" y="T3"/>
                </a:cxn>
                <a:cxn ang="0">
                  <a:pos x="T4" y="T5"/>
                </a:cxn>
                <a:cxn ang="0">
                  <a:pos x="T6" y="T7"/>
                </a:cxn>
                <a:cxn ang="0">
                  <a:pos x="T8" y="T9"/>
                </a:cxn>
              </a:cxnLst>
              <a:rect l="0" t="0" r="r" b="b"/>
              <a:pathLst>
                <a:path w="1097" h="1104">
                  <a:moveTo>
                    <a:pt x="545" y="0"/>
                  </a:moveTo>
                  <a:lnTo>
                    <a:pt x="1097" y="552"/>
                  </a:lnTo>
                  <a:lnTo>
                    <a:pt x="545" y="1104"/>
                  </a:lnTo>
                  <a:lnTo>
                    <a:pt x="0" y="552"/>
                  </a:lnTo>
                  <a:lnTo>
                    <a:pt x="545" y="0"/>
                  </a:lnTo>
                  <a:close/>
                </a:path>
              </a:pathLst>
            </a:custGeom>
            <a:blipFill>
              <a:blip r:embed="rId1">
                <a:grayscl/>
              </a:blip>
              <a:stretch>
                <a:fillRect/>
              </a:stretch>
            </a:blipFill>
            <a:ln w="13" cap="flat">
              <a:noFill/>
              <a:prstDash val="solid"/>
              <a:miter lim="800000"/>
            </a:ln>
          </p:spPr>
          <p:txBody>
            <a:bodyPr vert="horz" wrap="square" lIns="91440" tIns="45720" rIns="91440" bIns="45720" numCol="1" anchor="t" anchorCtr="0" compatLnSpc="1"/>
            <a:lstStyle/>
            <a:p>
              <a:endParaRPr lang="zh-CN" altLang="en-US" sz="2400" dirty="0">
                <a:latin typeface="微软雅黑" panose="020B0503020204020204" pitchFamily="34" charset="-122"/>
                <a:ea typeface="微软雅黑" panose="020B0503020204020204" pitchFamily="34" charset="-122"/>
              </a:endParaRPr>
            </a:p>
          </p:txBody>
        </p:sp>
        <p:sp>
          <p:nvSpPr>
            <p:cNvPr id="8" name="Freeform 9"/>
            <p:cNvSpPr/>
            <p:nvPr/>
          </p:nvSpPr>
          <p:spPr bwMode="auto">
            <a:xfrm>
              <a:off x="4264025" y="3643908"/>
              <a:ext cx="1741488" cy="1741488"/>
            </a:xfrm>
            <a:custGeom>
              <a:avLst/>
              <a:gdLst>
                <a:gd name="T0" fmla="*/ 551 w 1097"/>
                <a:gd name="T1" fmla="*/ 0 h 1097"/>
                <a:gd name="T2" fmla="*/ 1097 w 1097"/>
                <a:gd name="T3" fmla="*/ 545 h 1097"/>
                <a:gd name="T4" fmla="*/ 551 w 1097"/>
                <a:gd name="T5" fmla="*/ 1097 h 1097"/>
                <a:gd name="T6" fmla="*/ 0 w 1097"/>
                <a:gd name="T7" fmla="*/ 545 h 1097"/>
                <a:gd name="T8" fmla="*/ 551 w 1097"/>
                <a:gd name="T9" fmla="*/ 0 h 1097"/>
              </a:gdLst>
              <a:ahLst/>
              <a:cxnLst>
                <a:cxn ang="0">
                  <a:pos x="T0" y="T1"/>
                </a:cxn>
                <a:cxn ang="0">
                  <a:pos x="T2" y="T3"/>
                </a:cxn>
                <a:cxn ang="0">
                  <a:pos x="T4" y="T5"/>
                </a:cxn>
                <a:cxn ang="0">
                  <a:pos x="T6" y="T7"/>
                </a:cxn>
                <a:cxn ang="0">
                  <a:pos x="T8" y="T9"/>
                </a:cxn>
              </a:cxnLst>
              <a:rect l="0" t="0" r="r" b="b"/>
              <a:pathLst>
                <a:path w="1097" h="1097">
                  <a:moveTo>
                    <a:pt x="551" y="0"/>
                  </a:moveTo>
                  <a:lnTo>
                    <a:pt x="1097" y="545"/>
                  </a:lnTo>
                  <a:lnTo>
                    <a:pt x="551" y="1097"/>
                  </a:lnTo>
                  <a:lnTo>
                    <a:pt x="0" y="545"/>
                  </a:lnTo>
                  <a:lnTo>
                    <a:pt x="551" y="0"/>
                  </a:lnTo>
                  <a:close/>
                </a:path>
              </a:pathLst>
            </a:custGeom>
            <a:blipFill>
              <a:blip r:embed="rId2">
                <a:grayscl/>
              </a:blip>
              <a:stretch>
                <a:fillRect/>
              </a:stretch>
            </a:blipFill>
            <a:ln w="13" cap="flat">
              <a:noFill/>
              <a:prstDash val="solid"/>
              <a:miter lim="800000"/>
            </a:ln>
          </p:spPr>
          <p:txBody>
            <a:bodyPr vert="horz" wrap="square" lIns="91440" tIns="45720" rIns="91440" bIns="45720" numCol="1" anchor="t" anchorCtr="0" compatLnSpc="1"/>
            <a:lstStyle/>
            <a:p>
              <a:endParaRPr lang="zh-CN" altLang="en-US" sz="2400" dirty="0">
                <a:latin typeface="微软雅黑" panose="020B0503020204020204" pitchFamily="34" charset="-122"/>
                <a:ea typeface="微软雅黑" panose="020B0503020204020204" pitchFamily="34" charset="-122"/>
              </a:endParaRPr>
            </a:p>
          </p:txBody>
        </p:sp>
        <p:grpSp>
          <p:nvGrpSpPr>
            <p:cNvPr id="9" name="组合 8"/>
            <p:cNvGrpSpPr/>
            <p:nvPr/>
          </p:nvGrpSpPr>
          <p:grpSpPr>
            <a:xfrm>
              <a:off x="5219700" y="2677121"/>
              <a:ext cx="1741488" cy="1741488"/>
              <a:chOff x="5219700" y="2901951"/>
              <a:chExt cx="1741488" cy="1741488"/>
            </a:xfrm>
          </p:grpSpPr>
          <p:sp>
            <p:nvSpPr>
              <p:cNvPr id="31" name="Freeform 6"/>
              <p:cNvSpPr/>
              <p:nvPr/>
            </p:nvSpPr>
            <p:spPr bwMode="auto">
              <a:xfrm>
                <a:off x="5219700" y="2901951"/>
                <a:ext cx="1741488" cy="1741488"/>
              </a:xfrm>
              <a:custGeom>
                <a:avLst/>
                <a:gdLst>
                  <a:gd name="T0" fmla="*/ 552 w 1097"/>
                  <a:gd name="T1" fmla="*/ 0 h 1097"/>
                  <a:gd name="T2" fmla="*/ 1097 w 1097"/>
                  <a:gd name="T3" fmla="*/ 546 h 1097"/>
                  <a:gd name="T4" fmla="*/ 552 w 1097"/>
                  <a:gd name="T5" fmla="*/ 1097 h 1097"/>
                  <a:gd name="T6" fmla="*/ 0 w 1097"/>
                  <a:gd name="T7" fmla="*/ 546 h 1097"/>
                  <a:gd name="T8" fmla="*/ 552 w 1097"/>
                  <a:gd name="T9" fmla="*/ 0 h 1097"/>
                </a:gdLst>
                <a:ahLst/>
                <a:cxnLst>
                  <a:cxn ang="0">
                    <a:pos x="T0" y="T1"/>
                  </a:cxn>
                  <a:cxn ang="0">
                    <a:pos x="T2" y="T3"/>
                  </a:cxn>
                  <a:cxn ang="0">
                    <a:pos x="T4" y="T5"/>
                  </a:cxn>
                  <a:cxn ang="0">
                    <a:pos x="T6" y="T7"/>
                  </a:cxn>
                  <a:cxn ang="0">
                    <a:pos x="T8" y="T9"/>
                  </a:cxn>
                </a:cxnLst>
                <a:rect l="0" t="0" r="r" b="b"/>
                <a:pathLst>
                  <a:path w="1097" h="1097">
                    <a:moveTo>
                      <a:pt x="552" y="0"/>
                    </a:moveTo>
                    <a:lnTo>
                      <a:pt x="1097" y="546"/>
                    </a:lnTo>
                    <a:lnTo>
                      <a:pt x="552" y="1097"/>
                    </a:lnTo>
                    <a:lnTo>
                      <a:pt x="0" y="546"/>
                    </a:lnTo>
                    <a:lnTo>
                      <a:pt x="552" y="0"/>
                    </a:lnTo>
                    <a:close/>
                  </a:path>
                </a:pathLst>
              </a:custGeom>
              <a:solidFill>
                <a:schemeClr val="accent1"/>
              </a:solidFill>
              <a:ln w="13" cap="flat">
                <a:noFill/>
                <a:prstDash val="solid"/>
                <a:miter lim="800000"/>
              </a:ln>
            </p:spPr>
            <p:txBody>
              <a:bodyPr vert="horz" wrap="square" lIns="91440" tIns="45720" rIns="91440" bIns="45720" numCol="1" anchor="t" anchorCtr="0" compatLnSpc="1"/>
              <a:lstStyle/>
              <a:p>
                <a:endParaRPr lang="zh-CN" altLang="en-US" sz="2400" dirty="0">
                  <a:latin typeface="微软雅黑" panose="020B0503020204020204" pitchFamily="34" charset="-122"/>
                  <a:ea typeface="微软雅黑" panose="020B0503020204020204" pitchFamily="34" charset="-122"/>
                </a:endParaRPr>
              </a:p>
            </p:txBody>
          </p:sp>
          <p:sp>
            <p:nvSpPr>
              <p:cNvPr id="33" name="Freeform 89"/>
              <p:cNvSpPr>
                <a:spLocks noEditPoints="1"/>
              </p:cNvSpPr>
              <p:nvPr/>
            </p:nvSpPr>
            <p:spPr bwMode="auto">
              <a:xfrm>
                <a:off x="5860648" y="3358538"/>
                <a:ext cx="459592" cy="443178"/>
              </a:xfrm>
              <a:custGeom>
                <a:avLst/>
                <a:gdLst>
                  <a:gd name="T0" fmla="*/ 59 w 83"/>
                  <a:gd name="T1" fmla="*/ 57 h 80"/>
                  <a:gd name="T2" fmla="*/ 83 w 83"/>
                  <a:gd name="T3" fmla="*/ 39 h 80"/>
                  <a:gd name="T4" fmla="*/ 53 w 83"/>
                  <a:gd name="T5" fmla="*/ 80 h 80"/>
                  <a:gd name="T6" fmla="*/ 44 w 83"/>
                  <a:gd name="T7" fmla="*/ 0 h 80"/>
                  <a:gd name="T8" fmla="*/ 31 w 83"/>
                  <a:gd name="T9" fmla="*/ 1 h 80"/>
                  <a:gd name="T10" fmla="*/ 31 w 83"/>
                  <a:gd name="T11" fmla="*/ 1 h 80"/>
                  <a:gd name="T12" fmla="*/ 15 w 83"/>
                  <a:gd name="T13" fmla="*/ 8 h 80"/>
                  <a:gd name="T14" fmla="*/ 4 w 83"/>
                  <a:gd name="T15" fmla="*/ 22 h 80"/>
                  <a:gd name="T16" fmla="*/ 0 w 83"/>
                  <a:gd name="T17" fmla="*/ 34 h 80"/>
                  <a:gd name="T18" fmla="*/ 0 w 83"/>
                  <a:gd name="T19" fmla="*/ 34 h 80"/>
                  <a:gd name="T20" fmla="*/ 1 w 83"/>
                  <a:gd name="T21" fmla="*/ 47 h 80"/>
                  <a:gd name="T22" fmla="*/ 34 w 83"/>
                  <a:gd name="T23" fmla="*/ 78 h 80"/>
                  <a:gd name="T24" fmla="*/ 34 w 83"/>
                  <a:gd name="T25" fmla="*/ 78 h 80"/>
                  <a:gd name="T26" fmla="*/ 27 w 83"/>
                  <a:gd name="T27" fmla="*/ 62 h 80"/>
                  <a:gd name="T28" fmla="*/ 42 w 83"/>
                  <a:gd name="T29" fmla="*/ 56 h 80"/>
                  <a:gd name="T30" fmla="*/ 57 w 83"/>
                  <a:gd name="T31" fmla="*/ 43 h 80"/>
                  <a:gd name="T32" fmla="*/ 62 w 83"/>
                  <a:gd name="T33" fmla="*/ 50 h 80"/>
                  <a:gd name="T34" fmla="*/ 70 w 83"/>
                  <a:gd name="T35" fmla="*/ 43 h 80"/>
                  <a:gd name="T36" fmla="*/ 70 w 83"/>
                  <a:gd name="T37" fmla="*/ 43 h 80"/>
                  <a:gd name="T38" fmla="*/ 68 w 83"/>
                  <a:gd name="T39" fmla="*/ 51 h 80"/>
                  <a:gd name="T40" fmla="*/ 63 w 83"/>
                  <a:gd name="T41" fmla="*/ 57 h 80"/>
                  <a:gd name="T42" fmla="*/ 78 w 83"/>
                  <a:gd name="T43" fmla="*/ 39 h 80"/>
                  <a:gd name="T44" fmla="*/ 77 w 83"/>
                  <a:gd name="T45" fmla="*/ 31 h 80"/>
                  <a:gd name="T46" fmla="*/ 77 w 83"/>
                  <a:gd name="T47" fmla="*/ 31 h 80"/>
                  <a:gd name="T48" fmla="*/ 57 w 83"/>
                  <a:gd name="T49" fmla="*/ 4 h 80"/>
                  <a:gd name="T50" fmla="*/ 57 w 83"/>
                  <a:gd name="T51" fmla="*/ 4 h 80"/>
                  <a:gd name="T52" fmla="*/ 44 w 83"/>
                  <a:gd name="T53" fmla="*/ 0 h 80"/>
                  <a:gd name="T54" fmla="*/ 70 w 83"/>
                  <a:gd name="T55" fmla="*/ 37 h 80"/>
                  <a:gd name="T56" fmla="*/ 62 w 83"/>
                  <a:gd name="T57" fmla="*/ 26 h 80"/>
                  <a:gd name="T58" fmla="*/ 70 w 83"/>
                  <a:gd name="T59" fmla="*/ 32 h 80"/>
                  <a:gd name="T60" fmla="*/ 70 w 83"/>
                  <a:gd name="T61" fmla="*/ 33 h 80"/>
                  <a:gd name="T62" fmla="*/ 65 w 83"/>
                  <a:gd name="T63" fmla="*/ 21 h 80"/>
                  <a:gd name="T64" fmla="*/ 59 w 83"/>
                  <a:gd name="T65" fmla="*/ 15 h 80"/>
                  <a:gd name="T66" fmla="*/ 64 w 83"/>
                  <a:gd name="T67" fmla="*/ 20 h 80"/>
                  <a:gd name="T68" fmla="*/ 52 w 83"/>
                  <a:gd name="T69" fmla="*/ 10 h 80"/>
                  <a:gd name="T70" fmla="*/ 42 w 83"/>
                  <a:gd name="T71" fmla="*/ 17 h 80"/>
                  <a:gd name="T72" fmla="*/ 43 w 83"/>
                  <a:gd name="T73" fmla="*/ 8 h 80"/>
                  <a:gd name="T74" fmla="*/ 47 w 83"/>
                  <a:gd name="T75" fmla="*/ 9 h 80"/>
                  <a:gd name="T76" fmla="*/ 37 w 83"/>
                  <a:gd name="T77" fmla="*/ 8 h 80"/>
                  <a:gd name="T78" fmla="*/ 25 w 83"/>
                  <a:gd name="T79" fmla="*/ 18 h 80"/>
                  <a:gd name="T80" fmla="*/ 32 w 83"/>
                  <a:gd name="T81" fmla="*/ 9 h 80"/>
                  <a:gd name="T82" fmla="*/ 32 w 83"/>
                  <a:gd name="T83" fmla="*/ 9 h 80"/>
                  <a:gd name="T84" fmla="*/ 21 w 83"/>
                  <a:gd name="T85" fmla="*/ 13 h 80"/>
                  <a:gd name="T86" fmla="*/ 13 w 83"/>
                  <a:gd name="T87" fmla="*/ 21 h 80"/>
                  <a:gd name="T88" fmla="*/ 20 w 83"/>
                  <a:gd name="T89" fmla="*/ 14 h 80"/>
                  <a:gd name="T90" fmla="*/ 9 w 83"/>
                  <a:gd name="T91" fmla="*/ 29 h 80"/>
                  <a:gd name="T92" fmla="*/ 17 w 83"/>
                  <a:gd name="T93" fmla="*/ 37 h 80"/>
                  <a:gd name="T94" fmla="*/ 8 w 83"/>
                  <a:gd name="T95" fmla="*/ 37 h 80"/>
                  <a:gd name="T96" fmla="*/ 8 w 83"/>
                  <a:gd name="T97" fmla="*/ 35 h 80"/>
                  <a:gd name="T98" fmla="*/ 9 w 83"/>
                  <a:gd name="T99" fmla="*/ 31 h 80"/>
                  <a:gd name="T100" fmla="*/ 8 w 83"/>
                  <a:gd name="T101" fmla="*/ 43 h 80"/>
                  <a:gd name="T102" fmla="*/ 19 w 83"/>
                  <a:gd name="T103" fmla="*/ 54 h 80"/>
                  <a:gd name="T104" fmla="*/ 8 w 83"/>
                  <a:gd name="T105" fmla="*/ 43 h 80"/>
                  <a:gd name="T106" fmla="*/ 20 w 83"/>
                  <a:gd name="T107" fmla="*/ 60 h 80"/>
                  <a:gd name="T108" fmla="*/ 17 w 83"/>
                  <a:gd name="T109" fmla="*/ 62 h 80"/>
                  <a:gd name="T110" fmla="*/ 37 w 83"/>
                  <a:gd name="T111" fmla="*/ 57 h 80"/>
                  <a:gd name="T112" fmla="*/ 23 w 83"/>
                  <a:gd name="T113" fmla="*/ 43 h 80"/>
                  <a:gd name="T114" fmla="*/ 37 w 83"/>
                  <a:gd name="T115" fmla="*/ 57 h 80"/>
                  <a:gd name="T116" fmla="*/ 56 w 83"/>
                  <a:gd name="T117" fmla="*/ 24 h 80"/>
                  <a:gd name="T118" fmla="*/ 42 w 83"/>
                  <a:gd name="T119" fmla="*/ 37 h 80"/>
                  <a:gd name="T120" fmla="*/ 24 w 83"/>
                  <a:gd name="T121" fmla="*/ 24 h 80"/>
                  <a:gd name="T122" fmla="*/ 37 w 83"/>
                  <a:gd name="T123" fmla="*/ 37 h 80"/>
                  <a:gd name="T124" fmla="*/ 24 w 83"/>
                  <a:gd name="T125"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 h="80">
                    <a:moveTo>
                      <a:pt x="36" y="63"/>
                    </a:moveTo>
                    <a:cubicBezTo>
                      <a:pt x="59" y="57"/>
                      <a:pt x="59" y="57"/>
                      <a:pt x="59" y="57"/>
                    </a:cubicBezTo>
                    <a:cubicBezTo>
                      <a:pt x="57" y="62"/>
                      <a:pt x="57" y="62"/>
                      <a:pt x="57" y="62"/>
                    </a:cubicBezTo>
                    <a:cubicBezTo>
                      <a:pt x="70" y="63"/>
                      <a:pt x="82" y="56"/>
                      <a:pt x="83" y="39"/>
                    </a:cubicBezTo>
                    <a:cubicBezTo>
                      <a:pt x="83" y="59"/>
                      <a:pt x="72" y="75"/>
                      <a:pt x="54" y="75"/>
                    </a:cubicBezTo>
                    <a:cubicBezTo>
                      <a:pt x="53" y="80"/>
                      <a:pt x="53" y="80"/>
                      <a:pt x="53" y="80"/>
                    </a:cubicBezTo>
                    <a:cubicBezTo>
                      <a:pt x="36" y="63"/>
                      <a:pt x="36" y="63"/>
                      <a:pt x="36" y="63"/>
                    </a:cubicBezTo>
                    <a:close/>
                    <a:moveTo>
                      <a:pt x="44" y="0"/>
                    </a:moveTo>
                    <a:cubicBezTo>
                      <a:pt x="40" y="0"/>
                      <a:pt x="35" y="0"/>
                      <a:pt x="31" y="1"/>
                    </a:cubicBezTo>
                    <a:cubicBezTo>
                      <a:pt x="31" y="1"/>
                      <a:pt x="31" y="1"/>
                      <a:pt x="31" y="1"/>
                    </a:cubicBezTo>
                    <a:cubicBezTo>
                      <a:pt x="31" y="1"/>
                      <a:pt x="31" y="1"/>
                      <a:pt x="31" y="1"/>
                    </a:cubicBezTo>
                    <a:cubicBezTo>
                      <a:pt x="31" y="1"/>
                      <a:pt x="31" y="1"/>
                      <a:pt x="31" y="1"/>
                    </a:cubicBezTo>
                    <a:cubicBezTo>
                      <a:pt x="31" y="1"/>
                      <a:pt x="31" y="1"/>
                      <a:pt x="31" y="1"/>
                    </a:cubicBezTo>
                    <a:cubicBezTo>
                      <a:pt x="25" y="2"/>
                      <a:pt x="20" y="5"/>
                      <a:pt x="15" y="8"/>
                    </a:cubicBezTo>
                    <a:cubicBezTo>
                      <a:pt x="11" y="12"/>
                      <a:pt x="7" y="16"/>
                      <a:pt x="4" y="21"/>
                    </a:cubicBezTo>
                    <a:cubicBezTo>
                      <a:pt x="4" y="22"/>
                      <a:pt x="4" y="22"/>
                      <a:pt x="4" y="22"/>
                    </a:cubicBezTo>
                    <a:cubicBezTo>
                      <a:pt x="4" y="22"/>
                      <a:pt x="4" y="22"/>
                      <a:pt x="4" y="22"/>
                    </a:cubicBezTo>
                    <a:cubicBezTo>
                      <a:pt x="2" y="26"/>
                      <a:pt x="1" y="30"/>
                      <a:pt x="0" y="34"/>
                    </a:cubicBezTo>
                    <a:cubicBezTo>
                      <a:pt x="0" y="34"/>
                      <a:pt x="0" y="34"/>
                      <a:pt x="0" y="34"/>
                    </a:cubicBezTo>
                    <a:cubicBezTo>
                      <a:pt x="0" y="34"/>
                      <a:pt x="0" y="34"/>
                      <a:pt x="0" y="34"/>
                    </a:cubicBezTo>
                    <a:cubicBezTo>
                      <a:pt x="0" y="39"/>
                      <a:pt x="0" y="43"/>
                      <a:pt x="0" y="47"/>
                    </a:cubicBezTo>
                    <a:cubicBezTo>
                      <a:pt x="1" y="47"/>
                      <a:pt x="1" y="47"/>
                      <a:pt x="1" y="47"/>
                    </a:cubicBezTo>
                    <a:cubicBezTo>
                      <a:pt x="2" y="55"/>
                      <a:pt x="6" y="62"/>
                      <a:pt x="11" y="67"/>
                    </a:cubicBezTo>
                    <a:cubicBezTo>
                      <a:pt x="17" y="73"/>
                      <a:pt x="25" y="77"/>
                      <a:pt x="34" y="78"/>
                    </a:cubicBezTo>
                    <a:cubicBezTo>
                      <a:pt x="34" y="78"/>
                      <a:pt x="34" y="78"/>
                      <a:pt x="34" y="78"/>
                    </a:cubicBezTo>
                    <a:cubicBezTo>
                      <a:pt x="34" y="78"/>
                      <a:pt x="34" y="78"/>
                      <a:pt x="34" y="78"/>
                    </a:cubicBezTo>
                    <a:cubicBezTo>
                      <a:pt x="37" y="79"/>
                      <a:pt x="40" y="79"/>
                      <a:pt x="42" y="78"/>
                    </a:cubicBezTo>
                    <a:cubicBezTo>
                      <a:pt x="27" y="62"/>
                      <a:pt x="27" y="62"/>
                      <a:pt x="27" y="62"/>
                    </a:cubicBezTo>
                    <a:cubicBezTo>
                      <a:pt x="26" y="60"/>
                      <a:pt x="26" y="60"/>
                      <a:pt x="26" y="60"/>
                    </a:cubicBezTo>
                    <a:cubicBezTo>
                      <a:pt x="42" y="56"/>
                      <a:pt x="42" y="56"/>
                      <a:pt x="42" y="56"/>
                    </a:cubicBezTo>
                    <a:cubicBezTo>
                      <a:pt x="42" y="43"/>
                      <a:pt x="42" y="43"/>
                      <a:pt x="42" y="43"/>
                    </a:cubicBezTo>
                    <a:cubicBezTo>
                      <a:pt x="57" y="43"/>
                      <a:pt x="57" y="43"/>
                      <a:pt x="57" y="43"/>
                    </a:cubicBezTo>
                    <a:cubicBezTo>
                      <a:pt x="57" y="46"/>
                      <a:pt x="57" y="49"/>
                      <a:pt x="56" y="52"/>
                    </a:cubicBezTo>
                    <a:cubicBezTo>
                      <a:pt x="62" y="50"/>
                      <a:pt x="62" y="50"/>
                      <a:pt x="62" y="50"/>
                    </a:cubicBezTo>
                    <a:cubicBezTo>
                      <a:pt x="62" y="48"/>
                      <a:pt x="62" y="45"/>
                      <a:pt x="63" y="43"/>
                    </a:cubicBezTo>
                    <a:cubicBezTo>
                      <a:pt x="70" y="43"/>
                      <a:pt x="70" y="43"/>
                      <a:pt x="70" y="43"/>
                    </a:cubicBezTo>
                    <a:cubicBezTo>
                      <a:pt x="70" y="43"/>
                      <a:pt x="70" y="43"/>
                      <a:pt x="70" y="43"/>
                    </a:cubicBezTo>
                    <a:cubicBezTo>
                      <a:pt x="70" y="43"/>
                      <a:pt x="70" y="43"/>
                      <a:pt x="70" y="43"/>
                    </a:cubicBezTo>
                    <a:cubicBezTo>
                      <a:pt x="70" y="44"/>
                      <a:pt x="70" y="46"/>
                      <a:pt x="69" y="47"/>
                    </a:cubicBezTo>
                    <a:cubicBezTo>
                      <a:pt x="69" y="49"/>
                      <a:pt x="69" y="50"/>
                      <a:pt x="68" y="51"/>
                    </a:cubicBezTo>
                    <a:cubicBezTo>
                      <a:pt x="67" y="52"/>
                      <a:pt x="65" y="52"/>
                      <a:pt x="64" y="53"/>
                    </a:cubicBezTo>
                    <a:cubicBezTo>
                      <a:pt x="63" y="57"/>
                      <a:pt x="63" y="57"/>
                      <a:pt x="63" y="57"/>
                    </a:cubicBezTo>
                    <a:cubicBezTo>
                      <a:pt x="69" y="56"/>
                      <a:pt x="73" y="53"/>
                      <a:pt x="75" y="48"/>
                    </a:cubicBezTo>
                    <a:cubicBezTo>
                      <a:pt x="77" y="45"/>
                      <a:pt x="77" y="42"/>
                      <a:pt x="78" y="39"/>
                    </a:cubicBezTo>
                    <a:cubicBezTo>
                      <a:pt x="78" y="35"/>
                      <a:pt x="78" y="35"/>
                      <a:pt x="78" y="35"/>
                    </a:cubicBezTo>
                    <a:cubicBezTo>
                      <a:pt x="78" y="34"/>
                      <a:pt x="78" y="33"/>
                      <a:pt x="77" y="31"/>
                    </a:cubicBezTo>
                    <a:cubicBezTo>
                      <a:pt x="77" y="31"/>
                      <a:pt x="77" y="31"/>
                      <a:pt x="77" y="31"/>
                    </a:cubicBezTo>
                    <a:cubicBezTo>
                      <a:pt x="77" y="31"/>
                      <a:pt x="77" y="31"/>
                      <a:pt x="77" y="31"/>
                    </a:cubicBezTo>
                    <a:cubicBezTo>
                      <a:pt x="76" y="25"/>
                      <a:pt x="74" y="20"/>
                      <a:pt x="70" y="15"/>
                    </a:cubicBezTo>
                    <a:cubicBezTo>
                      <a:pt x="67" y="11"/>
                      <a:pt x="62" y="7"/>
                      <a:pt x="57" y="4"/>
                    </a:cubicBezTo>
                    <a:cubicBezTo>
                      <a:pt x="57" y="4"/>
                      <a:pt x="57" y="4"/>
                      <a:pt x="57" y="4"/>
                    </a:cubicBezTo>
                    <a:cubicBezTo>
                      <a:pt x="57" y="4"/>
                      <a:pt x="57" y="4"/>
                      <a:pt x="57" y="4"/>
                    </a:cubicBezTo>
                    <a:cubicBezTo>
                      <a:pt x="53" y="2"/>
                      <a:pt x="49" y="1"/>
                      <a:pt x="44" y="0"/>
                    </a:cubicBezTo>
                    <a:cubicBezTo>
                      <a:pt x="44" y="0"/>
                      <a:pt x="44" y="0"/>
                      <a:pt x="44" y="0"/>
                    </a:cubicBezTo>
                    <a:cubicBezTo>
                      <a:pt x="44" y="0"/>
                      <a:pt x="44" y="0"/>
                      <a:pt x="44" y="0"/>
                    </a:cubicBezTo>
                    <a:close/>
                    <a:moveTo>
                      <a:pt x="70" y="37"/>
                    </a:moveTo>
                    <a:cubicBezTo>
                      <a:pt x="63" y="37"/>
                      <a:pt x="63" y="37"/>
                      <a:pt x="63" y="37"/>
                    </a:cubicBezTo>
                    <a:cubicBezTo>
                      <a:pt x="63" y="34"/>
                      <a:pt x="62" y="30"/>
                      <a:pt x="62" y="26"/>
                    </a:cubicBezTo>
                    <a:cubicBezTo>
                      <a:pt x="64" y="27"/>
                      <a:pt x="66" y="27"/>
                      <a:pt x="68" y="28"/>
                    </a:cubicBezTo>
                    <a:cubicBezTo>
                      <a:pt x="69" y="29"/>
                      <a:pt x="69" y="31"/>
                      <a:pt x="70" y="32"/>
                    </a:cubicBezTo>
                    <a:cubicBezTo>
                      <a:pt x="70" y="32"/>
                      <a:pt x="70" y="32"/>
                      <a:pt x="70" y="32"/>
                    </a:cubicBezTo>
                    <a:cubicBezTo>
                      <a:pt x="70" y="33"/>
                      <a:pt x="70" y="33"/>
                      <a:pt x="70" y="33"/>
                    </a:cubicBezTo>
                    <a:cubicBezTo>
                      <a:pt x="70" y="34"/>
                      <a:pt x="70" y="36"/>
                      <a:pt x="70" y="37"/>
                    </a:cubicBezTo>
                    <a:close/>
                    <a:moveTo>
                      <a:pt x="65" y="21"/>
                    </a:moveTo>
                    <a:cubicBezTo>
                      <a:pt x="63" y="21"/>
                      <a:pt x="62" y="20"/>
                      <a:pt x="61" y="20"/>
                    </a:cubicBezTo>
                    <a:cubicBezTo>
                      <a:pt x="60" y="18"/>
                      <a:pt x="60" y="17"/>
                      <a:pt x="59" y="15"/>
                    </a:cubicBezTo>
                    <a:cubicBezTo>
                      <a:pt x="60" y="16"/>
                      <a:pt x="61" y="16"/>
                      <a:pt x="61" y="17"/>
                    </a:cubicBezTo>
                    <a:cubicBezTo>
                      <a:pt x="62" y="18"/>
                      <a:pt x="63" y="19"/>
                      <a:pt x="64" y="20"/>
                    </a:cubicBezTo>
                    <a:cubicBezTo>
                      <a:pt x="64" y="20"/>
                      <a:pt x="65" y="21"/>
                      <a:pt x="65" y="21"/>
                    </a:cubicBezTo>
                    <a:close/>
                    <a:moveTo>
                      <a:pt x="52" y="10"/>
                    </a:moveTo>
                    <a:cubicBezTo>
                      <a:pt x="53" y="13"/>
                      <a:pt x="54" y="16"/>
                      <a:pt x="55" y="19"/>
                    </a:cubicBezTo>
                    <a:cubicBezTo>
                      <a:pt x="50" y="18"/>
                      <a:pt x="46" y="17"/>
                      <a:pt x="42" y="17"/>
                    </a:cubicBezTo>
                    <a:cubicBezTo>
                      <a:pt x="42" y="8"/>
                      <a:pt x="42" y="8"/>
                      <a:pt x="42" y="8"/>
                    </a:cubicBezTo>
                    <a:cubicBezTo>
                      <a:pt x="42" y="8"/>
                      <a:pt x="43" y="8"/>
                      <a:pt x="43" y="8"/>
                    </a:cubicBezTo>
                    <a:cubicBezTo>
                      <a:pt x="43" y="8"/>
                      <a:pt x="43" y="8"/>
                      <a:pt x="43" y="8"/>
                    </a:cubicBezTo>
                    <a:cubicBezTo>
                      <a:pt x="44" y="8"/>
                      <a:pt x="46" y="9"/>
                      <a:pt x="47" y="9"/>
                    </a:cubicBezTo>
                    <a:cubicBezTo>
                      <a:pt x="49" y="9"/>
                      <a:pt x="50" y="10"/>
                      <a:pt x="52" y="10"/>
                    </a:cubicBezTo>
                    <a:close/>
                    <a:moveTo>
                      <a:pt x="37" y="8"/>
                    </a:moveTo>
                    <a:cubicBezTo>
                      <a:pt x="37" y="17"/>
                      <a:pt x="37" y="17"/>
                      <a:pt x="37" y="17"/>
                    </a:cubicBezTo>
                    <a:cubicBezTo>
                      <a:pt x="33" y="17"/>
                      <a:pt x="29" y="17"/>
                      <a:pt x="25" y="18"/>
                    </a:cubicBezTo>
                    <a:cubicBezTo>
                      <a:pt x="26" y="15"/>
                      <a:pt x="27" y="12"/>
                      <a:pt x="29" y="10"/>
                    </a:cubicBezTo>
                    <a:cubicBezTo>
                      <a:pt x="30" y="9"/>
                      <a:pt x="31" y="9"/>
                      <a:pt x="32" y="9"/>
                    </a:cubicBezTo>
                    <a:cubicBezTo>
                      <a:pt x="32" y="9"/>
                      <a:pt x="32" y="9"/>
                      <a:pt x="32" y="9"/>
                    </a:cubicBezTo>
                    <a:cubicBezTo>
                      <a:pt x="32" y="9"/>
                      <a:pt x="32" y="9"/>
                      <a:pt x="32" y="9"/>
                    </a:cubicBezTo>
                    <a:cubicBezTo>
                      <a:pt x="34" y="8"/>
                      <a:pt x="35" y="8"/>
                      <a:pt x="37" y="8"/>
                    </a:cubicBezTo>
                    <a:close/>
                    <a:moveTo>
                      <a:pt x="21" y="13"/>
                    </a:moveTo>
                    <a:cubicBezTo>
                      <a:pt x="21" y="15"/>
                      <a:pt x="20" y="17"/>
                      <a:pt x="19" y="19"/>
                    </a:cubicBezTo>
                    <a:cubicBezTo>
                      <a:pt x="17" y="20"/>
                      <a:pt x="15" y="20"/>
                      <a:pt x="13" y="21"/>
                    </a:cubicBezTo>
                    <a:cubicBezTo>
                      <a:pt x="14" y="20"/>
                      <a:pt x="16" y="18"/>
                      <a:pt x="17" y="17"/>
                    </a:cubicBezTo>
                    <a:cubicBezTo>
                      <a:pt x="18" y="16"/>
                      <a:pt x="19" y="15"/>
                      <a:pt x="20" y="14"/>
                    </a:cubicBezTo>
                    <a:cubicBezTo>
                      <a:pt x="20" y="14"/>
                      <a:pt x="21" y="14"/>
                      <a:pt x="21" y="13"/>
                    </a:cubicBezTo>
                    <a:close/>
                    <a:moveTo>
                      <a:pt x="9" y="29"/>
                    </a:moveTo>
                    <a:cubicBezTo>
                      <a:pt x="12" y="27"/>
                      <a:pt x="15" y="26"/>
                      <a:pt x="18" y="25"/>
                    </a:cubicBezTo>
                    <a:cubicBezTo>
                      <a:pt x="17" y="29"/>
                      <a:pt x="17" y="33"/>
                      <a:pt x="17" y="37"/>
                    </a:cubicBezTo>
                    <a:cubicBezTo>
                      <a:pt x="8" y="37"/>
                      <a:pt x="8" y="37"/>
                      <a:pt x="8" y="37"/>
                    </a:cubicBezTo>
                    <a:cubicBezTo>
                      <a:pt x="8" y="37"/>
                      <a:pt x="8" y="37"/>
                      <a:pt x="8" y="37"/>
                    </a:cubicBezTo>
                    <a:cubicBezTo>
                      <a:pt x="8" y="37"/>
                      <a:pt x="8" y="37"/>
                      <a:pt x="8" y="37"/>
                    </a:cubicBezTo>
                    <a:cubicBezTo>
                      <a:pt x="8" y="36"/>
                      <a:pt x="8" y="36"/>
                      <a:pt x="8" y="35"/>
                    </a:cubicBezTo>
                    <a:cubicBezTo>
                      <a:pt x="8" y="35"/>
                      <a:pt x="8" y="35"/>
                      <a:pt x="8" y="35"/>
                    </a:cubicBezTo>
                    <a:cubicBezTo>
                      <a:pt x="8" y="34"/>
                      <a:pt x="8" y="32"/>
                      <a:pt x="9" y="31"/>
                    </a:cubicBezTo>
                    <a:cubicBezTo>
                      <a:pt x="9" y="30"/>
                      <a:pt x="9" y="29"/>
                      <a:pt x="9" y="29"/>
                    </a:cubicBezTo>
                    <a:close/>
                    <a:moveTo>
                      <a:pt x="8" y="43"/>
                    </a:moveTo>
                    <a:cubicBezTo>
                      <a:pt x="17" y="43"/>
                      <a:pt x="17" y="43"/>
                      <a:pt x="17" y="43"/>
                    </a:cubicBezTo>
                    <a:cubicBezTo>
                      <a:pt x="18" y="47"/>
                      <a:pt x="18" y="50"/>
                      <a:pt x="19" y="54"/>
                    </a:cubicBezTo>
                    <a:cubicBezTo>
                      <a:pt x="16" y="53"/>
                      <a:pt x="13" y="52"/>
                      <a:pt x="10" y="51"/>
                    </a:cubicBezTo>
                    <a:cubicBezTo>
                      <a:pt x="9" y="48"/>
                      <a:pt x="8" y="46"/>
                      <a:pt x="8" y="43"/>
                    </a:cubicBezTo>
                    <a:close/>
                    <a:moveTo>
                      <a:pt x="14" y="59"/>
                    </a:moveTo>
                    <a:cubicBezTo>
                      <a:pt x="16" y="59"/>
                      <a:pt x="18" y="60"/>
                      <a:pt x="20" y="60"/>
                    </a:cubicBezTo>
                    <a:cubicBezTo>
                      <a:pt x="21" y="62"/>
                      <a:pt x="21" y="64"/>
                      <a:pt x="22" y="66"/>
                    </a:cubicBezTo>
                    <a:cubicBezTo>
                      <a:pt x="20" y="64"/>
                      <a:pt x="18" y="63"/>
                      <a:pt x="17" y="62"/>
                    </a:cubicBezTo>
                    <a:cubicBezTo>
                      <a:pt x="16" y="61"/>
                      <a:pt x="15" y="60"/>
                      <a:pt x="14" y="59"/>
                    </a:cubicBezTo>
                    <a:close/>
                    <a:moveTo>
                      <a:pt x="37" y="57"/>
                    </a:moveTo>
                    <a:cubicBezTo>
                      <a:pt x="37" y="43"/>
                      <a:pt x="37" y="43"/>
                      <a:pt x="37" y="43"/>
                    </a:cubicBezTo>
                    <a:cubicBezTo>
                      <a:pt x="23" y="43"/>
                      <a:pt x="23" y="43"/>
                      <a:pt x="23" y="43"/>
                    </a:cubicBezTo>
                    <a:cubicBezTo>
                      <a:pt x="23" y="47"/>
                      <a:pt x="24" y="51"/>
                      <a:pt x="25" y="56"/>
                    </a:cubicBezTo>
                    <a:cubicBezTo>
                      <a:pt x="29" y="57"/>
                      <a:pt x="33" y="57"/>
                      <a:pt x="37" y="57"/>
                    </a:cubicBezTo>
                    <a:close/>
                    <a:moveTo>
                      <a:pt x="42" y="22"/>
                    </a:moveTo>
                    <a:cubicBezTo>
                      <a:pt x="47" y="23"/>
                      <a:pt x="51" y="23"/>
                      <a:pt x="56" y="24"/>
                    </a:cubicBezTo>
                    <a:cubicBezTo>
                      <a:pt x="57" y="29"/>
                      <a:pt x="57" y="33"/>
                      <a:pt x="57" y="37"/>
                    </a:cubicBezTo>
                    <a:cubicBezTo>
                      <a:pt x="42" y="37"/>
                      <a:pt x="42" y="37"/>
                      <a:pt x="42" y="37"/>
                    </a:cubicBezTo>
                    <a:cubicBezTo>
                      <a:pt x="42" y="22"/>
                      <a:pt x="42" y="22"/>
                      <a:pt x="42" y="22"/>
                    </a:cubicBezTo>
                    <a:close/>
                    <a:moveTo>
                      <a:pt x="24" y="24"/>
                    </a:moveTo>
                    <a:cubicBezTo>
                      <a:pt x="28" y="23"/>
                      <a:pt x="32" y="22"/>
                      <a:pt x="37" y="22"/>
                    </a:cubicBezTo>
                    <a:cubicBezTo>
                      <a:pt x="37" y="37"/>
                      <a:pt x="37" y="37"/>
                      <a:pt x="37" y="37"/>
                    </a:cubicBezTo>
                    <a:cubicBezTo>
                      <a:pt x="23" y="37"/>
                      <a:pt x="23" y="37"/>
                      <a:pt x="23" y="37"/>
                    </a:cubicBezTo>
                    <a:cubicBezTo>
                      <a:pt x="23" y="33"/>
                      <a:pt x="23" y="28"/>
                      <a:pt x="24" y="24"/>
                    </a:cubicBezTo>
                    <a:close/>
                  </a:path>
                </a:pathLst>
              </a:custGeom>
              <a:solidFill>
                <a:schemeClr val="bg1"/>
              </a:solidFill>
              <a:ln>
                <a:noFill/>
              </a:ln>
            </p:spPr>
            <p:txBody>
              <a:bodyPr vert="horz" wrap="square" lIns="91440" tIns="45720" rIns="91440" bIns="45720" numCol="1" anchor="t" anchorCtr="0" compatLnSpc="1"/>
              <a:lstStyle/>
              <a:p>
                <a:endParaRPr lang="zh-CN" altLang="en-US" sz="2400" dirty="0">
                  <a:latin typeface="微软雅黑" panose="020B0503020204020204" pitchFamily="34" charset="-122"/>
                  <a:ea typeface="微软雅黑" panose="020B0503020204020204" pitchFamily="34" charset="-122"/>
                </a:endParaRPr>
              </a:p>
            </p:txBody>
          </p:sp>
          <p:sp>
            <p:nvSpPr>
              <p:cNvPr id="34" name="TextBox 11"/>
              <p:cNvSpPr txBox="1"/>
              <p:nvPr/>
            </p:nvSpPr>
            <p:spPr>
              <a:xfrm>
                <a:off x="5639038" y="3841303"/>
                <a:ext cx="973221" cy="324407"/>
              </a:xfrm>
              <a:prstGeom prst="rect">
                <a:avLst/>
              </a:prstGeom>
              <a:noFill/>
            </p:spPr>
            <p:txBody>
              <a:bodyPr wrap="non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添加标题</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4264025" y="1700808"/>
              <a:ext cx="1741488" cy="1752600"/>
              <a:chOff x="4264025" y="1925638"/>
              <a:chExt cx="1741488" cy="1752600"/>
            </a:xfrm>
          </p:grpSpPr>
          <p:sp>
            <p:nvSpPr>
              <p:cNvPr id="29" name="Freeform 7"/>
              <p:cNvSpPr/>
              <p:nvPr/>
            </p:nvSpPr>
            <p:spPr bwMode="auto">
              <a:xfrm>
                <a:off x="4264025" y="1925638"/>
                <a:ext cx="1741488" cy="1752600"/>
              </a:xfrm>
              <a:custGeom>
                <a:avLst/>
                <a:gdLst>
                  <a:gd name="T0" fmla="*/ 551 w 1097"/>
                  <a:gd name="T1" fmla="*/ 0 h 1104"/>
                  <a:gd name="T2" fmla="*/ 1097 w 1097"/>
                  <a:gd name="T3" fmla="*/ 552 h 1104"/>
                  <a:gd name="T4" fmla="*/ 551 w 1097"/>
                  <a:gd name="T5" fmla="*/ 1104 h 1104"/>
                  <a:gd name="T6" fmla="*/ 0 w 1097"/>
                  <a:gd name="T7" fmla="*/ 552 h 1104"/>
                  <a:gd name="T8" fmla="*/ 551 w 1097"/>
                  <a:gd name="T9" fmla="*/ 0 h 1104"/>
                </a:gdLst>
                <a:ahLst/>
                <a:cxnLst>
                  <a:cxn ang="0">
                    <a:pos x="T0" y="T1"/>
                  </a:cxn>
                  <a:cxn ang="0">
                    <a:pos x="T2" y="T3"/>
                  </a:cxn>
                  <a:cxn ang="0">
                    <a:pos x="T4" y="T5"/>
                  </a:cxn>
                  <a:cxn ang="0">
                    <a:pos x="T6" y="T7"/>
                  </a:cxn>
                  <a:cxn ang="0">
                    <a:pos x="T8" y="T9"/>
                  </a:cxn>
                </a:cxnLst>
                <a:rect l="0" t="0" r="r" b="b"/>
                <a:pathLst>
                  <a:path w="1097" h="1104">
                    <a:moveTo>
                      <a:pt x="551" y="0"/>
                    </a:moveTo>
                    <a:lnTo>
                      <a:pt x="1097" y="552"/>
                    </a:lnTo>
                    <a:lnTo>
                      <a:pt x="551" y="1104"/>
                    </a:lnTo>
                    <a:lnTo>
                      <a:pt x="0" y="552"/>
                    </a:lnTo>
                    <a:lnTo>
                      <a:pt x="551" y="0"/>
                    </a:lnTo>
                    <a:close/>
                  </a:path>
                </a:pathLst>
              </a:custGeom>
              <a:solidFill>
                <a:schemeClr val="accent3"/>
              </a:solidFill>
              <a:ln w="13" cap="flat">
                <a:noFill/>
                <a:prstDash val="solid"/>
                <a:miter lim="800000"/>
              </a:ln>
            </p:spPr>
            <p:txBody>
              <a:bodyPr vert="horz" wrap="square" lIns="91440" tIns="45720" rIns="91440" bIns="45720" numCol="1" anchor="t" anchorCtr="0" compatLnSpc="1"/>
              <a:lstStyle/>
              <a:p>
                <a:endParaRPr lang="zh-CN" altLang="en-US" sz="2400" dirty="0">
                  <a:latin typeface="微软雅黑" panose="020B0503020204020204" pitchFamily="34" charset="-122"/>
                  <a:ea typeface="微软雅黑" panose="020B0503020204020204" pitchFamily="34" charset="-122"/>
                </a:endParaRPr>
              </a:p>
            </p:txBody>
          </p:sp>
          <p:sp>
            <p:nvSpPr>
              <p:cNvPr id="30" name="TextBox 14"/>
              <p:cNvSpPr txBox="1"/>
              <p:nvPr/>
            </p:nvSpPr>
            <p:spPr>
              <a:xfrm>
                <a:off x="4702574" y="2571106"/>
                <a:ext cx="925350" cy="513644"/>
              </a:xfrm>
              <a:prstGeom prst="rect">
                <a:avLst/>
              </a:prstGeom>
              <a:noFill/>
            </p:spPr>
            <p:txBody>
              <a:bodyPr wrap="none" rtlCol="0">
                <a:spAutoFit/>
              </a:bodyPr>
              <a:lstStyle/>
              <a:p>
                <a:pPr algn="ctr"/>
                <a:r>
                  <a:rPr lang="en-US" altLang="zh-CN" sz="3200" dirty="0" smtClean="0">
                    <a:solidFill>
                      <a:schemeClr val="bg1"/>
                    </a:solidFill>
                    <a:latin typeface="微软雅黑" panose="020B0503020204020204" pitchFamily="34" charset="-122"/>
                    <a:ea typeface="微软雅黑" panose="020B0503020204020204" pitchFamily="34" charset="-122"/>
                  </a:rPr>
                  <a:t>easy</a:t>
                </a:r>
                <a:endParaRPr lang="zh-CN" altLang="en-US" sz="3200" dirty="0" smtClean="0">
                  <a:solidFill>
                    <a:schemeClr val="bg1"/>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6176963" y="3643908"/>
              <a:ext cx="1741488" cy="1741488"/>
              <a:chOff x="6176963" y="3868738"/>
              <a:chExt cx="1741488" cy="1741488"/>
            </a:xfrm>
            <a:solidFill>
              <a:srgbClr val="4C5D86"/>
            </a:solidFill>
          </p:grpSpPr>
          <p:sp>
            <p:nvSpPr>
              <p:cNvPr id="27" name="Freeform 10"/>
              <p:cNvSpPr/>
              <p:nvPr/>
            </p:nvSpPr>
            <p:spPr bwMode="auto">
              <a:xfrm>
                <a:off x="6176963" y="3868738"/>
                <a:ext cx="1741488" cy="1741488"/>
              </a:xfrm>
              <a:custGeom>
                <a:avLst/>
                <a:gdLst>
                  <a:gd name="T0" fmla="*/ 545 w 1097"/>
                  <a:gd name="T1" fmla="*/ 0 h 1097"/>
                  <a:gd name="T2" fmla="*/ 1097 w 1097"/>
                  <a:gd name="T3" fmla="*/ 545 h 1097"/>
                  <a:gd name="T4" fmla="*/ 545 w 1097"/>
                  <a:gd name="T5" fmla="*/ 1097 h 1097"/>
                  <a:gd name="T6" fmla="*/ 0 w 1097"/>
                  <a:gd name="T7" fmla="*/ 545 h 1097"/>
                  <a:gd name="T8" fmla="*/ 545 w 1097"/>
                  <a:gd name="T9" fmla="*/ 0 h 1097"/>
                </a:gdLst>
                <a:ahLst/>
                <a:cxnLst>
                  <a:cxn ang="0">
                    <a:pos x="T0" y="T1"/>
                  </a:cxn>
                  <a:cxn ang="0">
                    <a:pos x="T2" y="T3"/>
                  </a:cxn>
                  <a:cxn ang="0">
                    <a:pos x="T4" y="T5"/>
                  </a:cxn>
                  <a:cxn ang="0">
                    <a:pos x="T6" y="T7"/>
                  </a:cxn>
                  <a:cxn ang="0">
                    <a:pos x="T8" y="T9"/>
                  </a:cxn>
                </a:cxnLst>
                <a:rect l="0" t="0" r="r" b="b"/>
                <a:pathLst>
                  <a:path w="1097" h="1097">
                    <a:moveTo>
                      <a:pt x="545" y="0"/>
                    </a:moveTo>
                    <a:lnTo>
                      <a:pt x="1097" y="545"/>
                    </a:lnTo>
                    <a:lnTo>
                      <a:pt x="545" y="1097"/>
                    </a:lnTo>
                    <a:lnTo>
                      <a:pt x="0" y="545"/>
                    </a:lnTo>
                    <a:lnTo>
                      <a:pt x="545" y="0"/>
                    </a:lnTo>
                    <a:close/>
                  </a:path>
                </a:pathLst>
              </a:custGeom>
              <a:solidFill>
                <a:schemeClr val="accent3"/>
              </a:solidFill>
              <a:ln w="13" cap="flat">
                <a:noFill/>
                <a:prstDash val="solid"/>
                <a:miter lim="800000"/>
              </a:ln>
            </p:spPr>
            <p:txBody>
              <a:bodyPr vert="horz" wrap="square" lIns="91440" tIns="45720" rIns="91440" bIns="45720" numCol="1" anchor="t" anchorCtr="0" compatLnSpc="1"/>
              <a:lstStyle/>
              <a:p>
                <a:endParaRPr lang="zh-CN" altLang="en-US" sz="2400" dirty="0">
                  <a:latin typeface="微软雅黑" panose="020B0503020204020204" pitchFamily="34" charset="-122"/>
                  <a:ea typeface="微软雅黑" panose="020B0503020204020204" pitchFamily="34" charset="-122"/>
                </a:endParaRPr>
              </a:p>
            </p:txBody>
          </p:sp>
          <p:sp>
            <p:nvSpPr>
              <p:cNvPr id="28" name="TextBox 17"/>
              <p:cNvSpPr txBox="1"/>
              <p:nvPr/>
            </p:nvSpPr>
            <p:spPr>
              <a:xfrm>
                <a:off x="6653322" y="4508650"/>
                <a:ext cx="788771" cy="513644"/>
              </a:xfrm>
              <a:prstGeom prst="rect">
                <a:avLst/>
              </a:prstGeom>
              <a:noFill/>
            </p:spPr>
            <p:txBody>
              <a:bodyPr wrap="none" rtlCol="0">
                <a:spAutoFit/>
              </a:bodyPr>
              <a:lstStyle/>
              <a:p>
                <a:pPr algn="ctr"/>
                <a:r>
                  <a:rPr lang="en-US" altLang="zh-CN" sz="3200" dirty="0" smtClean="0">
                    <a:solidFill>
                      <a:schemeClr val="bg1"/>
                    </a:solidFill>
                    <a:latin typeface="微软雅黑" panose="020B0503020204020204" pitchFamily="34" charset="-122"/>
                    <a:ea typeface="微软雅黑" panose="020B0503020204020204" pitchFamily="34" charset="-122"/>
                  </a:rPr>
                  <a:t>fast</a:t>
                </a:r>
                <a:endParaRPr lang="zh-CN" altLang="en-US" sz="3200" dirty="0" smtClean="0">
                  <a:solidFill>
                    <a:schemeClr val="bg1"/>
                  </a:solidFill>
                  <a:latin typeface="微软雅黑" panose="020B0503020204020204" pitchFamily="34" charset="-122"/>
                  <a:ea typeface="微软雅黑" panose="020B0503020204020204" pitchFamily="34" charset="-122"/>
                </a:endParaRPr>
              </a:p>
            </p:txBody>
          </p:sp>
        </p:grpSp>
        <p:sp>
          <p:nvSpPr>
            <p:cNvPr id="12" name="TextBox 18"/>
            <p:cNvSpPr txBox="1"/>
            <p:nvPr/>
          </p:nvSpPr>
          <p:spPr>
            <a:xfrm>
              <a:off x="2278782" y="2392442"/>
              <a:ext cx="1774276" cy="321985"/>
            </a:xfrm>
            <a:prstGeom prst="rect">
              <a:avLst/>
            </a:prstGeom>
            <a:noFill/>
          </p:spPr>
          <p:txBody>
            <a:bodyPr wrap="square" tIns="0" bIns="0" rtlCol="0" anchor="t">
              <a:spAutoFit/>
            </a:bodyPr>
            <a:lstStyle/>
            <a:p>
              <a:pPr algn="r">
                <a:lnSpc>
                  <a:spcPct val="150000"/>
                </a:lnSpc>
              </a:pPr>
              <a:r>
                <a:rPr lang="zh-CN" altLang="en-US" dirty="0" smtClean="0">
                  <a:solidFill>
                    <a:schemeClr val="bg1">
                      <a:lumMod val="50000"/>
                    </a:schemeClr>
                  </a:solidFill>
                  <a:latin typeface="微软雅黑" panose="020B0503020204020204" pitchFamily="34" charset="-122"/>
                  <a:ea typeface="微软雅黑" panose="020B0503020204020204" pitchFamily="34" charset="-122"/>
                  <a:cs typeface="华文黑体" pitchFamily="2" charset="-122"/>
                </a:rPr>
                <a:t>点击添加标题</a:t>
              </a:r>
              <a:endParaRPr lang="zh-CN" altLang="en-US" dirty="0">
                <a:solidFill>
                  <a:schemeClr val="bg1">
                    <a:lumMod val="50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13" name="TextBox 19"/>
            <p:cNvSpPr txBox="1"/>
            <p:nvPr/>
          </p:nvSpPr>
          <p:spPr>
            <a:xfrm>
              <a:off x="8111430" y="2392442"/>
              <a:ext cx="1774276" cy="321985"/>
            </a:xfrm>
            <a:prstGeom prst="rect">
              <a:avLst/>
            </a:prstGeom>
            <a:noFill/>
          </p:spPr>
          <p:txBody>
            <a:bodyPr wrap="square" tIns="0" bIns="0" rtlCol="0" anchor="t">
              <a:spAutoFit/>
            </a:bodyPr>
            <a:lstStyle/>
            <a:p>
              <a:pPr>
                <a:lnSpc>
                  <a:spcPct val="150000"/>
                </a:lnSpc>
              </a:pPr>
              <a:r>
                <a:rPr lang="zh-CN" altLang="en-US" dirty="0" smtClean="0">
                  <a:solidFill>
                    <a:schemeClr val="bg1">
                      <a:lumMod val="50000"/>
                    </a:schemeClr>
                  </a:solidFill>
                  <a:latin typeface="微软雅黑" panose="020B0503020204020204" pitchFamily="34" charset="-122"/>
                  <a:ea typeface="微软雅黑" panose="020B0503020204020204" pitchFamily="34" charset="-122"/>
                  <a:cs typeface="华文黑体" pitchFamily="2" charset="-122"/>
                </a:rPr>
                <a:t>点击添加标题</a:t>
              </a:r>
              <a:endParaRPr lang="zh-CN" altLang="en-US" dirty="0">
                <a:solidFill>
                  <a:schemeClr val="bg1">
                    <a:lumMod val="50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14" name="TextBox 25"/>
            <p:cNvSpPr txBox="1"/>
            <p:nvPr/>
          </p:nvSpPr>
          <p:spPr>
            <a:xfrm>
              <a:off x="2278782" y="4329986"/>
              <a:ext cx="1774276" cy="321985"/>
            </a:xfrm>
            <a:prstGeom prst="rect">
              <a:avLst/>
            </a:prstGeom>
            <a:noFill/>
          </p:spPr>
          <p:txBody>
            <a:bodyPr wrap="square" tIns="0" bIns="0" rtlCol="0" anchor="t">
              <a:spAutoFit/>
            </a:bodyPr>
            <a:lstStyle/>
            <a:p>
              <a:pPr algn="r">
                <a:lnSpc>
                  <a:spcPct val="150000"/>
                </a:lnSpc>
              </a:pPr>
              <a:r>
                <a:rPr lang="zh-CN" altLang="en-US" dirty="0" smtClean="0">
                  <a:solidFill>
                    <a:schemeClr val="bg1">
                      <a:lumMod val="50000"/>
                    </a:schemeClr>
                  </a:solidFill>
                  <a:latin typeface="微软雅黑" panose="020B0503020204020204" pitchFamily="34" charset="-122"/>
                  <a:ea typeface="微软雅黑" panose="020B0503020204020204" pitchFamily="34" charset="-122"/>
                  <a:cs typeface="华文黑体" pitchFamily="2" charset="-122"/>
                </a:rPr>
                <a:t>点击添加标题</a:t>
              </a:r>
              <a:endParaRPr lang="zh-CN" altLang="en-US" dirty="0">
                <a:solidFill>
                  <a:schemeClr val="bg1">
                    <a:lumMod val="50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15" name="TextBox 26"/>
            <p:cNvSpPr txBox="1"/>
            <p:nvPr/>
          </p:nvSpPr>
          <p:spPr>
            <a:xfrm>
              <a:off x="8111430" y="4329986"/>
              <a:ext cx="1774276" cy="321985"/>
            </a:xfrm>
            <a:prstGeom prst="rect">
              <a:avLst/>
            </a:prstGeom>
            <a:noFill/>
          </p:spPr>
          <p:txBody>
            <a:bodyPr wrap="square" tIns="0" bIns="0" rtlCol="0" anchor="t">
              <a:spAutoFit/>
            </a:bodyPr>
            <a:lstStyle/>
            <a:p>
              <a:pPr>
                <a:lnSpc>
                  <a:spcPct val="150000"/>
                </a:lnSpc>
              </a:pPr>
              <a:r>
                <a:rPr lang="zh-CN" altLang="en-US" dirty="0" smtClean="0">
                  <a:solidFill>
                    <a:schemeClr val="bg1">
                      <a:lumMod val="50000"/>
                    </a:schemeClr>
                  </a:solidFill>
                  <a:latin typeface="微软雅黑" panose="020B0503020204020204" pitchFamily="34" charset="-122"/>
                  <a:ea typeface="微软雅黑" panose="020B0503020204020204" pitchFamily="34" charset="-122"/>
                  <a:cs typeface="华文黑体" pitchFamily="2" charset="-122"/>
                </a:rPr>
                <a:t>点击添加标题</a:t>
              </a:r>
              <a:endParaRPr lang="zh-CN" altLang="en-US" dirty="0">
                <a:solidFill>
                  <a:schemeClr val="bg1">
                    <a:lumMod val="50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16" name="TextBox 27"/>
            <p:cNvSpPr txBox="1"/>
            <p:nvPr/>
          </p:nvSpPr>
          <p:spPr>
            <a:xfrm>
              <a:off x="1198662" y="3151315"/>
              <a:ext cx="2854396" cy="660979"/>
            </a:xfrm>
            <a:prstGeom prst="rect">
              <a:avLst/>
            </a:prstGeom>
            <a:noFill/>
          </p:spPr>
          <p:txBody>
            <a:bodyPr wrap="square" rtlCol="0">
              <a:spAutoFit/>
            </a:bodyPr>
            <a:lstStyle/>
            <a:p>
              <a:pPr>
                <a:lnSpc>
                  <a:spcPct val="13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100" dirty="0" smtClean="0">
                  <a:solidFill>
                    <a:schemeClr val="bg1">
                      <a:lumMod val="50000"/>
                    </a:schemeClr>
                  </a:solidFill>
                  <a:latin typeface="微软雅黑" panose="020B0503020204020204" pitchFamily="34" charset="-122"/>
                  <a:ea typeface="微软雅黑" panose="020B0503020204020204" pitchFamily="34" charset="-122"/>
                </a:rPr>
                <a:t>。您的内容打在这里</a:t>
              </a:r>
              <a:r>
                <a:rPr lang="zh-CN" altLang="en-US" sz="1100" dirty="0">
                  <a:solidFill>
                    <a:schemeClr val="bg1">
                      <a:lumMod val="50000"/>
                    </a:schemeClr>
                  </a:solidFill>
                  <a:latin typeface="微软雅黑" panose="020B0503020204020204" pitchFamily="34" charset="-122"/>
                  <a:ea typeface="微软雅黑" panose="020B0503020204020204" pitchFamily="34" charset="-122"/>
                </a:rPr>
                <a:t>，或者通过通过复制您的文本</a:t>
              </a:r>
              <a:r>
                <a:rPr lang="zh-CN" altLang="en-US" sz="1100" dirty="0" smtClean="0">
                  <a:solidFill>
                    <a:schemeClr val="bg1">
                      <a:lumMod val="50000"/>
                    </a:schemeClr>
                  </a:solidFill>
                  <a:latin typeface="微软雅黑" panose="020B0503020204020204" pitchFamily="34" charset="-122"/>
                  <a:ea typeface="微软雅黑" panose="020B0503020204020204" pitchFamily="34" charset="-122"/>
                </a:rPr>
                <a:t>。</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 name="TextBox 28"/>
            <p:cNvSpPr txBox="1"/>
            <p:nvPr/>
          </p:nvSpPr>
          <p:spPr>
            <a:xfrm>
              <a:off x="8127930" y="3151315"/>
              <a:ext cx="2854396" cy="660979"/>
            </a:xfrm>
            <a:prstGeom prst="rect">
              <a:avLst/>
            </a:prstGeom>
            <a:noFill/>
          </p:spPr>
          <p:txBody>
            <a:bodyPr wrap="square" rtlCol="0">
              <a:spAutoFit/>
            </a:bodyPr>
            <a:lstStyle/>
            <a:p>
              <a:pPr>
                <a:lnSpc>
                  <a:spcPct val="13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100" dirty="0" smtClean="0">
                  <a:solidFill>
                    <a:schemeClr val="bg1">
                      <a:lumMod val="50000"/>
                    </a:schemeClr>
                  </a:solidFill>
                  <a:latin typeface="微软雅黑" panose="020B0503020204020204" pitchFamily="34" charset="-122"/>
                  <a:ea typeface="微软雅黑" panose="020B0503020204020204" pitchFamily="34" charset="-122"/>
                </a:rPr>
                <a:t>。您的内容打在这里</a:t>
              </a:r>
              <a:r>
                <a:rPr lang="zh-CN" altLang="en-US" sz="1100" dirty="0">
                  <a:solidFill>
                    <a:schemeClr val="bg1">
                      <a:lumMod val="50000"/>
                    </a:schemeClr>
                  </a:solidFill>
                  <a:latin typeface="微软雅黑" panose="020B0503020204020204" pitchFamily="34" charset="-122"/>
                  <a:ea typeface="微软雅黑" panose="020B0503020204020204" pitchFamily="34" charset="-122"/>
                </a:rPr>
                <a:t>，或者通过通过复制您的文本</a:t>
              </a:r>
              <a:r>
                <a:rPr lang="zh-CN" altLang="en-US" sz="1100" dirty="0" smtClean="0">
                  <a:solidFill>
                    <a:schemeClr val="bg1">
                      <a:lumMod val="50000"/>
                    </a:schemeClr>
                  </a:solidFill>
                  <a:latin typeface="微软雅黑" panose="020B0503020204020204" pitchFamily="34" charset="-122"/>
                  <a:ea typeface="微软雅黑" panose="020B0503020204020204" pitchFamily="34" charset="-122"/>
                </a:rPr>
                <a:t>。</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4222750" y="2386608"/>
              <a:ext cx="3735388" cy="2314576"/>
              <a:chOff x="4222750" y="2611438"/>
              <a:chExt cx="3735388" cy="2314576"/>
            </a:xfrm>
          </p:grpSpPr>
          <p:sp>
            <p:nvSpPr>
              <p:cNvPr id="19" name="Freeform 11"/>
              <p:cNvSpPr/>
              <p:nvPr/>
            </p:nvSpPr>
            <p:spPr bwMode="auto">
              <a:xfrm>
                <a:off x="7585075" y="2611438"/>
                <a:ext cx="373063" cy="381000"/>
              </a:xfrm>
              <a:custGeom>
                <a:avLst/>
                <a:gdLst>
                  <a:gd name="T0" fmla="*/ 6 w 37"/>
                  <a:gd name="T1" fmla="*/ 0 h 38"/>
                  <a:gd name="T2" fmla="*/ 31 w 37"/>
                  <a:gd name="T3" fmla="*/ 0 h 38"/>
                  <a:gd name="T4" fmla="*/ 37 w 37"/>
                  <a:gd name="T5" fmla="*/ 6 h 38"/>
                  <a:gd name="T6" fmla="*/ 37 w 37"/>
                  <a:gd name="T7" fmla="*/ 32 h 38"/>
                  <a:gd name="T8" fmla="*/ 31 w 37"/>
                  <a:gd name="T9" fmla="*/ 38 h 38"/>
                  <a:gd name="T10" fmla="*/ 6 w 37"/>
                  <a:gd name="T11" fmla="*/ 38 h 38"/>
                  <a:gd name="T12" fmla="*/ 0 w 37"/>
                  <a:gd name="T13" fmla="*/ 32 h 38"/>
                  <a:gd name="T14" fmla="*/ 0 w 37"/>
                  <a:gd name="T15" fmla="*/ 6 h 38"/>
                  <a:gd name="T16" fmla="*/ 6 w 3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8">
                    <a:moveTo>
                      <a:pt x="6" y="0"/>
                    </a:moveTo>
                    <a:cubicBezTo>
                      <a:pt x="31" y="0"/>
                      <a:pt x="31" y="0"/>
                      <a:pt x="31" y="0"/>
                    </a:cubicBezTo>
                    <a:cubicBezTo>
                      <a:pt x="35" y="0"/>
                      <a:pt x="37" y="3"/>
                      <a:pt x="37" y="6"/>
                    </a:cubicBezTo>
                    <a:cubicBezTo>
                      <a:pt x="37" y="32"/>
                      <a:pt x="37" y="32"/>
                      <a:pt x="37" y="32"/>
                    </a:cubicBezTo>
                    <a:cubicBezTo>
                      <a:pt x="37" y="35"/>
                      <a:pt x="35" y="38"/>
                      <a:pt x="31" y="38"/>
                    </a:cubicBezTo>
                    <a:cubicBezTo>
                      <a:pt x="6" y="38"/>
                      <a:pt x="6" y="38"/>
                      <a:pt x="6" y="38"/>
                    </a:cubicBezTo>
                    <a:cubicBezTo>
                      <a:pt x="2" y="38"/>
                      <a:pt x="0" y="35"/>
                      <a:pt x="0" y="32"/>
                    </a:cubicBezTo>
                    <a:cubicBezTo>
                      <a:pt x="0" y="6"/>
                      <a:pt x="0" y="6"/>
                      <a:pt x="0" y="6"/>
                    </a:cubicBezTo>
                    <a:cubicBezTo>
                      <a:pt x="0" y="3"/>
                      <a:pt x="2" y="0"/>
                      <a:pt x="6" y="0"/>
                    </a:cubicBezTo>
                    <a:close/>
                  </a:path>
                </a:pathLst>
              </a:custGeom>
              <a:solidFill>
                <a:schemeClr val="accent1"/>
              </a:solidFill>
              <a:ln w="13" cap="flat">
                <a:noFill/>
                <a:prstDash val="solid"/>
                <a:miter lim="800000"/>
              </a:ln>
            </p:spPr>
            <p:txBody>
              <a:bodyPr vert="horz" wrap="square" lIns="91440" tIns="45720" rIns="91440" bIns="45720" numCol="1" anchor="t" anchorCtr="0" compatLnSpc="1"/>
              <a:lstStyle/>
              <a:p>
                <a:endParaRPr lang="zh-CN" altLang="en-US" sz="2400" dirty="0">
                  <a:latin typeface="微软雅黑" panose="020B0503020204020204" pitchFamily="34" charset="-122"/>
                  <a:ea typeface="微软雅黑" panose="020B0503020204020204" pitchFamily="34" charset="-122"/>
                </a:endParaRPr>
              </a:p>
            </p:txBody>
          </p:sp>
          <p:sp>
            <p:nvSpPr>
              <p:cNvPr id="20" name="Freeform 14"/>
              <p:cNvSpPr/>
              <p:nvPr/>
            </p:nvSpPr>
            <p:spPr bwMode="auto">
              <a:xfrm>
                <a:off x="4222750" y="4543426"/>
                <a:ext cx="373063" cy="382588"/>
              </a:xfrm>
              <a:custGeom>
                <a:avLst/>
                <a:gdLst>
                  <a:gd name="T0" fmla="*/ 6 w 37"/>
                  <a:gd name="T1" fmla="*/ 0 h 38"/>
                  <a:gd name="T2" fmla="*/ 31 w 37"/>
                  <a:gd name="T3" fmla="*/ 0 h 38"/>
                  <a:gd name="T4" fmla="*/ 37 w 37"/>
                  <a:gd name="T5" fmla="*/ 6 h 38"/>
                  <a:gd name="T6" fmla="*/ 37 w 37"/>
                  <a:gd name="T7" fmla="*/ 32 h 38"/>
                  <a:gd name="T8" fmla="*/ 31 w 37"/>
                  <a:gd name="T9" fmla="*/ 38 h 38"/>
                  <a:gd name="T10" fmla="*/ 6 w 37"/>
                  <a:gd name="T11" fmla="*/ 38 h 38"/>
                  <a:gd name="T12" fmla="*/ 0 w 37"/>
                  <a:gd name="T13" fmla="*/ 32 h 38"/>
                  <a:gd name="T14" fmla="*/ 0 w 37"/>
                  <a:gd name="T15" fmla="*/ 6 h 38"/>
                  <a:gd name="T16" fmla="*/ 6 w 3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8">
                    <a:moveTo>
                      <a:pt x="6" y="0"/>
                    </a:moveTo>
                    <a:cubicBezTo>
                      <a:pt x="31" y="0"/>
                      <a:pt x="31" y="0"/>
                      <a:pt x="31" y="0"/>
                    </a:cubicBezTo>
                    <a:cubicBezTo>
                      <a:pt x="35" y="0"/>
                      <a:pt x="37" y="3"/>
                      <a:pt x="37" y="6"/>
                    </a:cubicBezTo>
                    <a:cubicBezTo>
                      <a:pt x="37" y="32"/>
                      <a:pt x="37" y="32"/>
                      <a:pt x="37" y="32"/>
                    </a:cubicBezTo>
                    <a:cubicBezTo>
                      <a:pt x="37" y="35"/>
                      <a:pt x="35" y="38"/>
                      <a:pt x="31" y="38"/>
                    </a:cubicBezTo>
                    <a:cubicBezTo>
                      <a:pt x="6" y="38"/>
                      <a:pt x="6" y="38"/>
                      <a:pt x="6" y="38"/>
                    </a:cubicBezTo>
                    <a:cubicBezTo>
                      <a:pt x="2" y="38"/>
                      <a:pt x="0" y="35"/>
                      <a:pt x="0" y="32"/>
                    </a:cubicBezTo>
                    <a:cubicBezTo>
                      <a:pt x="0" y="6"/>
                      <a:pt x="0" y="6"/>
                      <a:pt x="0" y="6"/>
                    </a:cubicBezTo>
                    <a:cubicBezTo>
                      <a:pt x="0" y="3"/>
                      <a:pt x="2" y="0"/>
                      <a:pt x="6" y="0"/>
                    </a:cubicBezTo>
                    <a:close/>
                  </a:path>
                </a:pathLst>
              </a:custGeom>
              <a:solidFill>
                <a:schemeClr val="accent4"/>
              </a:solidFill>
              <a:ln w="13" cap="flat">
                <a:noFill/>
                <a:prstDash val="solid"/>
                <a:miter lim="800000"/>
              </a:ln>
            </p:spPr>
            <p:txBody>
              <a:bodyPr vert="horz" wrap="square" lIns="91440" tIns="45720" rIns="91440" bIns="45720" numCol="1" anchor="t" anchorCtr="0" compatLnSpc="1"/>
              <a:lstStyle/>
              <a:p>
                <a:endParaRPr lang="zh-CN" altLang="en-US" sz="2400" dirty="0">
                  <a:latin typeface="微软雅黑" panose="020B0503020204020204" pitchFamily="34" charset="-122"/>
                  <a:ea typeface="微软雅黑" panose="020B0503020204020204" pitchFamily="34" charset="-122"/>
                </a:endParaRPr>
              </a:p>
            </p:txBody>
          </p:sp>
          <p:sp>
            <p:nvSpPr>
              <p:cNvPr id="21" name="Freeform 6"/>
              <p:cNvSpPr>
                <a:spLocks noEditPoints="1"/>
              </p:cNvSpPr>
              <p:nvPr/>
            </p:nvSpPr>
            <p:spPr bwMode="auto">
              <a:xfrm>
                <a:off x="7640661" y="2670993"/>
                <a:ext cx="261890" cy="261890"/>
              </a:xfrm>
              <a:custGeom>
                <a:avLst/>
                <a:gdLst>
                  <a:gd name="T0" fmla="*/ 0 w 140"/>
                  <a:gd name="T1" fmla="*/ 70 h 140"/>
                  <a:gd name="T2" fmla="*/ 140 w 140"/>
                  <a:gd name="T3" fmla="*/ 70 h 140"/>
                  <a:gd name="T4" fmla="*/ 70 w 140"/>
                  <a:gd name="T5" fmla="*/ 130 h 140"/>
                  <a:gd name="T6" fmla="*/ 70 w 140"/>
                  <a:gd name="T7" fmla="*/ 10 h 140"/>
                  <a:gd name="T8" fmla="*/ 70 w 140"/>
                  <a:gd name="T9" fmla="*/ 130 h 140"/>
                  <a:gd name="T10" fmla="*/ 97 w 140"/>
                  <a:gd name="T11" fmla="*/ 48 h 140"/>
                  <a:gd name="T12" fmla="*/ 90 w 140"/>
                  <a:gd name="T13" fmla="*/ 58 h 140"/>
                  <a:gd name="T14" fmla="*/ 70 w 140"/>
                  <a:gd name="T15" fmla="*/ 15 h 140"/>
                  <a:gd name="T16" fmla="*/ 70 w 140"/>
                  <a:gd name="T17" fmla="*/ 125 h 140"/>
                  <a:gd name="T18" fmla="*/ 70 w 140"/>
                  <a:gd name="T19" fmla="*/ 15 h 140"/>
                  <a:gd name="T20" fmla="*/ 70 w 140"/>
                  <a:gd name="T21" fmla="*/ 16 h 140"/>
                  <a:gd name="T22" fmla="*/ 72 w 140"/>
                  <a:gd name="T23" fmla="*/ 26 h 140"/>
                  <a:gd name="T24" fmla="*/ 68 w 140"/>
                  <a:gd name="T25" fmla="*/ 26 h 140"/>
                  <a:gd name="T26" fmla="*/ 79 w 140"/>
                  <a:gd name="T27" fmla="*/ 45 h 140"/>
                  <a:gd name="T28" fmla="*/ 73 w 140"/>
                  <a:gd name="T29" fmla="*/ 45 h 140"/>
                  <a:gd name="T30" fmla="*/ 67 w 140"/>
                  <a:gd name="T31" fmla="*/ 49 h 140"/>
                  <a:gd name="T32" fmla="*/ 76 w 140"/>
                  <a:gd name="T33" fmla="*/ 40 h 140"/>
                  <a:gd name="T34" fmla="*/ 84 w 140"/>
                  <a:gd name="T35" fmla="*/ 48 h 140"/>
                  <a:gd name="T36" fmla="*/ 80 w 140"/>
                  <a:gd name="T37" fmla="*/ 55 h 140"/>
                  <a:gd name="T38" fmla="*/ 73 w 140"/>
                  <a:gd name="T39" fmla="*/ 60 h 140"/>
                  <a:gd name="T40" fmla="*/ 84 w 140"/>
                  <a:gd name="T41" fmla="*/ 61 h 140"/>
                  <a:gd name="T42" fmla="*/ 67 w 140"/>
                  <a:gd name="T43" fmla="*/ 65 h 140"/>
                  <a:gd name="T44" fmla="*/ 72 w 140"/>
                  <a:gd name="T45" fmla="*/ 55 h 140"/>
                  <a:gd name="T46" fmla="*/ 79 w 140"/>
                  <a:gd name="T47" fmla="*/ 50 h 140"/>
                  <a:gd name="T48" fmla="*/ 79 w 140"/>
                  <a:gd name="T49" fmla="*/ 45 h 140"/>
                  <a:gd name="T50" fmla="*/ 44 w 140"/>
                  <a:gd name="T51" fmla="*/ 37 h 140"/>
                  <a:gd name="T52" fmla="*/ 57 w 140"/>
                  <a:gd name="T53" fmla="*/ 54 h 140"/>
                  <a:gd name="T54" fmla="*/ 36 w 140"/>
                  <a:gd name="T55" fmla="*/ 43 h 140"/>
                  <a:gd name="T56" fmla="*/ 26 w 140"/>
                  <a:gd name="T57" fmla="*/ 72 h 140"/>
                  <a:gd name="T58" fmla="*/ 17 w 140"/>
                  <a:gd name="T59" fmla="*/ 70 h 140"/>
                  <a:gd name="T60" fmla="*/ 26 w 140"/>
                  <a:gd name="T61" fmla="*/ 68 h 140"/>
                  <a:gd name="T62" fmla="*/ 26 w 140"/>
                  <a:gd name="T63" fmla="*/ 72 h 140"/>
                  <a:gd name="T64" fmla="*/ 70 w 140"/>
                  <a:gd name="T65" fmla="*/ 124 h 140"/>
                  <a:gd name="T66" fmla="*/ 68 w 140"/>
                  <a:gd name="T67" fmla="*/ 114 h 140"/>
                  <a:gd name="T68" fmla="*/ 72 w 140"/>
                  <a:gd name="T69" fmla="*/ 114 h 140"/>
                  <a:gd name="T70" fmla="*/ 70 w 140"/>
                  <a:gd name="T71" fmla="*/ 107 h 140"/>
                  <a:gd name="T72" fmla="*/ 31 w 140"/>
                  <a:gd name="T73" fmla="*/ 56 h 140"/>
                  <a:gd name="T74" fmla="*/ 49 w 140"/>
                  <a:gd name="T75" fmla="*/ 61 h 140"/>
                  <a:gd name="T76" fmla="*/ 49 w 140"/>
                  <a:gd name="T77" fmla="*/ 68 h 140"/>
                  <a:gd name="T78" fmla="*/ 73 w 140"/>
                  <a:gd name="T79" fmla="*/ 90 h 140"/>
                  <a:gd name="T80" fmla="*/ 70 w 140"/>
                  <a:gd name="T81" fmla="*/ 107 h 140"/>
                  <a:gd name="T82" fmla="*/ 75 w 140"/>
                  <a:gd name="T83" fmla="*/ 89 h 140"/>
                  <a:gd name="T84" fmla="*/ 83 w 140"/>
                  <a:gd name="T85" fmla="*/ 83 h 140"/>
                  <a:gd name="T86" fmla="*/ 96 w 140"/>
                  <a:gd name="T87" fmla="*/ 99 h 140"/>
                  <a:gd name="T88" fmla="*/ 104 w 140"/>
                  <a:gd name="T89" fmla="*/ 62 h 140"/>
                  <a:gd name="T90" fmla="*/ 101 w 140"/>
                  <a:gd name="T91" fmla="*/ 66 h 140"/>
                  <a:gd name="T92" fmla="*/ 97 w 140"/>
                  <a:gd name="T93" fmla="*/ 62 h 140"/>
                  <a:gd name="T94" fmla="*/ 86 w 140"/>
                  <a:gd name="T95" fmla="*/ 57 h 140"/>
                  <a:gd name="T96" fmla="*/ 101 w 140"/>
                  <a:gd name="T97" fmla="*/ 40 h 140"/>
                  <a:gd name="T98" fmla="*/ 104 w 140"/>
                  <a:gd name="T99" fmla="*/ 58 h 140"/>
                  <a:gd name="T100" fmla="*/ 122 w 140"/>
                  <a:gd name="T101" fmla="*/ 72 h 140"/>
                  <a:gd name="T102" fmla="*/ 112 w 140"/>
                  <a:gd name="T103" fmla="*/ 70 h 140"/>
                  <a:gd name="T104" fmla="*/ 122 w 140"/>
                  <a:gd name="T105" fmla="*/ 68 h 140"/>
                  <a:gd name="T106" fmla="*/ 122 w 140"/>
                  <a:gd name="T107"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0" h="140">
                    <a:moveTo>
                      <a:pt x="70" y="0"/>
                    </a:moveTo>
                    <a:cubicBezTo>
                      <a:pt x="32" y="0"/>
                      <a:pt x="0" y="31"/>
                      <a:pt x="0" y="70"/>
                    </a:cubicBezTo>
                    <a:cubicBezTo>
                      <a:pt x="0" y="109"/>
                      <a:pt x="32" y="140"/>
                      <a:pt x="70" y="140"/>
                    </a:cubicBezTo>
                    <a:cubicBezTo>
                      <a:pt x="109" y="140"/>
                      <a:pt x="140" y="109"/>
                      <a:pt x="140" y="70"/>
                    </a:cubicBezTo>
                    <a:cubicBezTo>
                      <a:pt x="140" y="31"/>
                      <a:pt x="109" y="0"/>
                      <a:pt x="70" y="0"/>
                    </a:cubicBezTo>
                    <a:close/>
                    <a:moveTo>
                      <a:pt x="70" y="130"/>
                    </a:moveTo>
                    <a:cubicBezTo>
                      <a:pt x="37" y="130"/>
                      <a:pt x="11" y="103"/>
                      <a:pt x="11" y="70"/>
                    </a:cubicBezTo>
                    <a:cubicBezTo>
                      <a:pt x="11" y="37"/>
                      <a:pt x="37" y="10"/>
                      <a:pt x="70" y="10"/>
                    </a:cubicBezTo>
                    <a:cubicBezTo>
                      <a:pt x="103" y="10"/>
                      <a:pt x="130" y="37"/>
                      <a:pt x="130" y="70"/>
                    </a:cubicBezTo>
                    <a:cubicBezTo>
                      <a:pt x="130" y="103"/>
                      <a:pt x="103" y="130"/>
                      <a:pt x="70" y="130"/>
                    </a:cubicBezTo>
                    <a:close/>
                    <a:moveTo>
                      <a:pt x="96" y="48"/>
                    </a:moveTo>
                    <a:cubicBezTo>
                      <a:pt x="97" y="48"/>
                      <a:pt x="97" y="48"/>
                      <a:pt x="97" y="48"/>
                    </a:cubicBezTo>
                    <a:cubicBezTo>
                      <a:pt x="97" y="58"/>
                      <a:pt x="97" y="58"/>
                      <a:pt x="97" y="58"/>
                    </a:cubicBezTo>
                    <a:cubicBezTo>
                      <a:pt x="90" y="58"/>
                      <a:pt x="90" y="58"/>
                      <a:pt x="90" y="58"/>
                    </a:cubicBezTo>
                    <a:lnTo>
                      <a:pt x="96" y="48"/>
                    </a:lnTo>
                    <a:close/>
                    <a:moveTo>
                      <a:pt x="70" y="15"/>
                    </a:moveTo>
                    <a:cubicBezTo>
                      <a:pt x="40" y="15"/>
                      <a:pt x="15" y="40"/>
                      <a:pt x="15" y="70"/>
                    </a:cubicBezTo>
                    <a:cubicBezTo>
                      <a:pt x="15" y="100"/>
                      <a:pt x="40" y="125"/>
                      <a:pt x="70" y="125"/>
                    </a:cubicBezTo>
                    <a:cubicBezTo>
                      <a:pt x="101" y="125"/>
                      <a:pt x="125" y="100"/>
                      <a:pt x="125" y="70"/>
                    </a:cubicBezTo>
                    <a:cubicBezTo>
                      <a:pt x="125" y="40"/>
                      <a:pt x="101" y="15"/>
                      <a:pt x="70" y="15"/>
                    </a:cubicBezTo>
                    <a:close/>
                    <a:moveTo>
                      <a:pt x="68" y="19"/>
                    </a:moveTo>
                    <a:cubicBezTo>
                      <a:pt x="68" y="17"/>
                      <a:pt x="69" y="16"/>
                      <a:pt x="70" y="16"/>
                    </a:cubicBezTo>
                    <a:cubicBezTo>
                      <a:pt x="71" y="16"/>
                      <a:pt x="72" y="17"/>
                      <a:pt x="72" y="19"/>
                    </a:cubicBezTo>
                    <a:cubicBezTo>
                      <a:pt x="72" y="26"/>
                      <a:pt x="72" y="26"/>
                      <a:pt x="72" y="26"/>
                    </a:cubicBezTo>
                    <a:cubicBezTo>
                      <a:pt x="72" y="27"/>
                      <a:pt x="71" y="28"/>
                      <a:pt x="70" y="28"/>
                    </a:cubicBezTo>
                    <a:cubicBezTo>
                      <a:pt x="69" y="28"/>
                      <a:pt x="68" y="27"/>
                      <a:pt x="68" y="26"/>
                    </a:cubicBezTo>
                    <a:lnTo>
                      <a:pt x="68" y="19"/>
                    </a:lnTo>
                    <a:close/>
                    <a:moveTo>
                      <a:pt x="79" y="45"/>
                    </a:moveTo>
                    <a:cubicBezTo>
                      <a:pt x="78" y="44"/>
                      <a:pt x="77" y="44"/>
                      <a:pt x="76" y="44"/>
                    </a:cubicBezTo>
                    <a:cubicBezTo>
                      <a:pt x="75" y="44"/>
                      <a:pt x="74" y="44"/>
                      <a:pt x="73" y="45"/>
                    </a:cubicBezTo>
                    <a:cubicBezTo>
                      <a:pt x="72" y="46"/>
                      <a:pt x="72" y="47"/>
                      <a:pt x="72" y="49"/>
                    </a:cubicBezTo>
                    <a:cubicBezTo>
                      <a:pt x="67" y="49"/>
                      <a:pt x="67" y="49"/>
                      <a:pt x="67" y="49"/>
                    </a:cubicBezTo>
                    <a:cubicBezTo>
                      <a:pt x="67" y="46"/>
                      <a:pt x="68" y="44"/>
                      <a:pt x="69" y="43"/>
                    </a:cubicBezTo>
                    <a:cubicBezTo>
                      <a:pt x="71" y="41"/>
                      <a:pt x="73" y="40"/>
                      <a:pt x="76" y="40"/>
                    </a:cubicBezTo>
                    <a:cubicBezTo>
                      <a:pt x="79" y="40"/>
                      <a:pt x="81" y="41"/>
                      <a:pt x="82" y="42"/>
                    </a:cubicBezTo>
                    <a:cubicBezTo>
                      <a:pt x="84" y="44"/>
                      <a:pt x="84" y="46"/>
                      <a:pt x="84" y="48"/>
                    </a:cubicBezTo>
                    <a:cubicBezTo>
                      <a:pt x="84" y="50"/>
                      <a:pt x="84" y="51"/>
                      <a:pt x="83" y="52"/>
                    </a:cubicBezTo>
                    <a:cubicBezTo>
                      <a:pt x="82" y="53"/>
                      <a:pt x="81" y="54"/>
                      <a:pt x="80" y="55"/>
                    </a:cubicBezTo>
                    <a:cubicBezTo>
                      <a:pt x="75" y="59"/>
                      <a:pt x="75" y="59"/>
                      <a:pt x="75" y="59"/>
                    </a:cubicBezTo>
                    <a:cubicBezTo>
                      <a:pt x="74" y="59"/>
                      <a:pt x="74" y="59"/>
                      <a:pt x="73" y="60"/>
                    </a:cubicBezTo>
                    <a:cubicBezTo>
                      <a:pt x="73" y="60"/>
                      <a:pt x="73" y="61"/>
                      <a:pt x="73" y="61"/>
                    </a:cubicBezTo>
                    <a:cubicBezTo>
                      <a:pt x="84" y="61"/>
                      <a:pt x="84" y="61"/>
                      <a:pt x="84" y="61"/>
                    </a:cubicBezTo>
                    <a:cubicBezTo>
                      <a:pt x="84" y="65"/>
                      <a:pt x="84" y="65"/>
                      <a:pt x="84" y="65"/>
                    </a:cubicBezTo>
                    <a:cubicBezTo>
                      <a:pt x="67" y="65"/>
                      <a:pt x="67" y="65"/>
                      <a:pt x="67" y="65"/>
                    </a:cubicBezTo>
                    <a:cubicBezTo>
                      <a:pt x="67" y="64"/>
                      <a:pt x="67" y="62"/>
                      <a:pt x="68" y="60"/>
                    </a:cubicBezTo>
                    <a:cubicBezTo>
                      <a:pt x="68" y="58"/>
                      <a:pt x="70" y="57"/>
                      <a:pt x="72" y="55"/>
                    </a:cubicBezTo>
                    <a:cubicBezTo>
                      <a:pt x="77" y="52"/>
                      <a:pt x="77" y="52"/>
                      <a:pt x="77" y="52"/>
                    </a:cubicBezTo>
                    <a:cubicBezTo>
                      <a:pt x="77" y="51"/>
                      <a:pt x="78" y="51"/>
                      <a:pt x="79" y="50"/>
                    </a:cubicBezTo>
                    <a:cubicBezTo>
                      <a:pt x="79" y="50"/>
                      <a:pt x="80" y="49"/>
                      <a:pt x="80" y="48"/>
                    </a:cubicBezTo>
                    <a:cubicBezTo>
                      <a:pt x="80" y="47"/>
                      <a:pt x="79" y="46"/>
                      <a:pt x="79" y="45"/>
                    </a:cubicBezTo>
                    <a:close/>
                    <a:moveTo>
                      <a:pt x="36" y="43"/>
                    </a:moveTo>
                    <a:cubicBezTo>
                      <a:pt x="39" y="41"/>
                      <a:pt x="42" y="37"/>
                      <a:pt x="44" y="37"/>
                    </a:cubicBezTo>
                    <a:cubicBezTo>
                      <a:pt x="47" y="41"/>
                      <a:pt x="51" y="45"/>
                      <a:pt x="54" y="50"/>
                    </a:cubicBezTo>
                    <a:cubicBezTo>
                      <a:pt x="56" y="51"/>
                      <a:pt x="57" y="52"/>
                      <a:pt x="57" y="54"/>
                    </a:cubicBezTo>
                    <a:cubicBezTo>
                      <a:pt x="57" y="56"/>
                      <a:pt x="53" y="58"/>
                      <a:pt x="51" y="60"/>
                    </a:cubicBezTo>
                    <a:cubicBezTo>
                      <a:pt x="46" y="54"/>
                      <a:pt x="41" y="49"/>
                      <a:pt x="36" y="43"/>
                    </a:cubicBezTo>
                    <a:cubicBezTo>
                      <a:pt x="36" y="43"/>
                      <a:pt x="36" y="43"/>
                      <a:pt x="36" y="43"/>
                    </a:cubicBezTo>
                    <a:close/>
                    <a:moveTo>
                      <a:pt x="26" y="72"/>
                    </a:moveTo>
                    <a:cubicBezTo>
                      <a:pt x="19" y="72"/>
                      <a:pt x="19" y="72"/>
                      <a:pt x="19" y="72"/>
                    </a:cubicBezTo>
                    <a:cubicBezTo>
                      <a:pt x="18" y="72"/>
                      <a:pt x="17" y="71"/>
                      <a:pt x="17" y="70"/>
                    </a:cubicBezTo>
                    <a:cubicBezTo>
                      <a:pt x="17" y="69"/>
                      <a:pt x="18" y="68"/>
                      <a:pt x="19" y="68"/>
                    </a:cubicBezTo>
                    <a:cubicBezTo>
                      <a:pt x="26" y="68"/>
                      <a:pt x="26" y="68"/>
                      <a:pt x="26" y="68"/>
                    </a:cubicBezTo>
                    <a:cubicBezTo>
                      <a:pt x="27" y="68"/>
                      <a:pt x="28" y="69"/>
                      <a:pt x="28" y="70"/>
                    </a:cubicBezTo>
                    <a:cubicBezTo>
                      <a:pt x="28" y="71"/>
                      <a:pt x="27" y="72"/>
                      <a:pt x="26" y="72"/>
                    </a:cubicBezTo>
                    <a:close/>
                    <a:moveTo>
                      <a:pt x="72" y="121"/>
                    </a:moveTo>
                    <a:cubicBezTo>
                      <a:pt x="72" y="123"/>
                      <a:pt x="71" y="124"/>
                      <a:pt x="70" y="124"/>
                    </a:cubicBezTo>
                    <a:cubicBezTo>
                      <a:pt x="69" y="124"/>
                      <a:pt x="68" y="123"/>
                      <a:pt x="68" y="121"/>
                    </a:cubicBezTo>
                    <a:cubicBezTo>
                      <a:pt x="68" y="114"/>
                      <a:pt x="68" y="114"/>
                      <a:pt x="68" y="114"/>
                    </a:cubicBezTo>
                    <a:cubicBezTo>
                      <a:pt x="68" y="113"/>
                      <a:pt x="69" y="112"/>
                      <a:pt x="70" y="112"/>
                    </a:cubicBezTo>
                    <a:cubicBezTo>
                      <a:pt x="71" y="112"/>
                      <a:pt x="72" y="113"/>
                      <a:pt x="72" y="114"/>
                    </a:cubicBezTo>
                    <a:lnTo>
                      <a:pt x="72" y="121"/>
                    </a:lnTo>
                    <a:close/>
                    <a:moveTo>
                      <a:pt x="70" y="107"/>
                    </a:moveTo>
                    <a:cubicBezTo>
                      <a:pt x="65" y="105"/>
                      <a:pt x="59" y="102"/>
                      <a:pt x="46" y="87"/>
                    </a:cubicBezTo>
                    <a:cubicBezTo>
                      <a:pt x="33" y="71"/>
                      <a:pt x="31" y="60"/>
                      <a:pt x="31" y="56"/>
                    </a:cubicBezTo>
                    <a:cubicBezTo>
                      <a:pt x="31" y="52"/>
                      <a:pt x="32" y="48"/>
                      <a:pt x="34" y="44"/>
                    </a:cubicBezTo>
                    <a:cubicBezTo>
                      <a:pt x="39" y="50"/>
                      <a:pt x="44" y="56"/>
                      <a:pt x="49" y="61"/>
                    </a:cubicBezTo>
                    <a:cubicBezTo>
                      <a:pt x="49" y="62"/>
                      <a:pt x="48" y="63"/>
                      <a:pt x="48" y="64"/>
                    </a:cubicBezTo>
                    <a:cubicBezTo>
                      <a:pt x="48" y="64"/>
                      <a:pt x="49" y="67"/>
                      <a:pt x="49" y="68"/>
                    </a:cubicBezTo>
                    <a:cubicBezTo>
                      <a:pt x="52" y="74"/>
                      <a:pt x="59" y="82"/>
                      <a:pt x="65" y="87"/>
                    </a:cubicBezTo>
                    <a:cubicBezTo>
                      <a:pt x="68" y="89"/>
                      <a:pt x="71" y="92"/>
                      <a:pt x="73" y="90"/>
                    </a:cubicBezTo>
                    <a:cubicBezTo>
                      <a:pt x="78" y="96"/>
                      <a:pt x="83" y="102"/>
                      <a:pt x="88" y="108"/>
                    </a:cubicBezTo>
                    <a:cubicBezTo>
                      <a:pt x="82" y="109"/>
                      <a:pt x="76" y="109"/>
                      <a:pt x="70" y="107"/>
                    </a:cubicBezTo>
                    <a:close/>
                    <a:moveTo>
                      <a:pt x="90" y="106"/>
                    </a:moveTo>
                    <a:cubicBezTo>
                      <a:pt x="85" y="100"/>
                      <a:pt x="80" y="94"/>
                      <a:pt x="75" y="89"/>
                    </a:cubicBezTo>
                    <a:cubicBezTo>
                      <a:pt x="75" y="88"/>
                      <a:pt x="75" y="88"/>
                      <a:pt x="75" y="88"/>
                    </a:cubicBezTo>
                    <a:cubicBezTo>
                      <a:pt x="78" y="86"/>
                      <a:pt x="81" y="82"/>
                      <a:pt x="83" y="83"/>
                    </a:cubicBezTo>
                    <a:cubicBezTo>
                      <a:pt x="84" y="83"/>
                      <a:pt x="85" y="86"/>
                      <a:pt x="86" y="87"/>
                    </a:cubicBezTo>
                    <a:cubicBezTo>
                      <a:pt x="89" y="90"/>
                      <a:pt x="94" y="95"/>
                      <a:pt x="96" y="99"/>
                    </a:cubicBezTo>
                    <a:cubicBezTo>
                      <a:pt x="97" y="101"/>
                      <a:pt x="93" y="104"/>
                      <a:pt x="90" y="106"/>
                    </a:cubicBezTo>
                    <a:close/>
                    <a:moveTo>
                      <a:pt x="104" y="62"/>
                    </a:moveTo>
                    <a:cubicBezTo>
                      <a:pt x="101" y="62"/>
                      <a:pt x="101" y="62"/>
                      <a:pt x="101" y="62"/>
                    </a:cubicBezTo>
                    <a:cubicBezTo>
                      <a:pt x="101" y="66"/>
                      <a:pt x="101" y="66"/>
                      <a:pt x="101" y="66"/>
                    </a:cubicBezTo>
                    <a:cubicBezTo>
                      <a:pt x="97" y="66"/>
                      <a:pt x="97" y="66"/>
                      <a:pt x="97" y="66"/>
                    </a:cubicBezTo>
                    <a:cubicBezTo>
                      <a:pt x="97" y="62"/>
                      <a:pt x="97" y="62"/>
                      <a:pt x="97" y="62"/>
                    </a:cubicBezTo>
                    <a:cubicBezTo>
                      <a:pt x="86" y="62"/>
                      <a:pt x="86" y="62"/>
                      <a:pt x="86" y="62"/>
                    </a:cubicBezTo>
                    <a:cubicBezTo>
                      <a:pt x="86" y="57"/>
                      <a:pt x="86" y="57"/>
                      <a:pt x="86" y="57"/>
                    </a:cubicBezTo>
                    <a:cubicBezTo>
                      <a:pt x="96" y="40"/>
                      <a:pt x="96" y="40"/>
                      <a:pt x="96" y="40"/>
                    </a:cubicBezTo>
                    <a:cubicBezTo>
                      <a:pt x="101" y="40"/>
                      <a:pt x="101" y="40"/>
                      <a:pt x="101" y="40"/>
                    </a:cubicBezTo>
                    <a:cubicBezTo>
                      <a:pt x="101" y="58"/>
                      <a:pt x="101" y="58"/>
                      <a:pt x="101" y="58"/>
                    </a:cubicBezTo>
                    <a:cubicBezTo>
                      <a:pt x="104" y="58"/>
                      <a:pt x="104" y="58"/>
                      <a:pt x="104" y="58"/>
                    </a:cubicBezTo>
                    <a:lnTo>
                      <a:pt x="104" y="62"/>
                    </a:lnTo>
                    <a:close/>
                    <a:moveTo>
                      <a:pt x="122" y="72"/>
                    </a:moveTo>
                    <a:cubicBezTo>
                      <a:pt x="114" y="72"/>
                      <a:pt x="114" y="72"/>
                      <a:pt x="114" y="72"/>
                    </a:cubicBezTo>
                    <a:cubicBezTo>
                      <a:pt x="113" y="72"/>
                      <a:pt x="112" y="71"/>
                      <a:pt x="112" y="70"/>
                    </a:cubicBezTo>
                    <a:cubicBezTo>
                      <a:pt x="112" y="69"/>
                      <a:pt x="113" y="68"/>
                      <a:pt x="114" y="68"/>
                    </a:cubicBezTo>
                    <a:cubicBezTo>
                      <a:pt x="122" y="68"/>
                      <a:pt x="122" y="68"/>
                      <a:pt x="122" y="68"/>
                    </a:cubicBezTo>
                    <a:cubicBezTo>
                      <a:pt x="123" y="68"/>
                      <a:pt x="124" y="69"/>
                      <a:pt x="124" y="70"/>
                    </a:cubicBezTo>
                    <a:cubicBezTo>
                      <a:pt x="124" y="71"/>
                      <a:pt x="123" y="72"/>
                      <a:pt x="122" y="72"/>
                    </a:cubicBezTo>
                    <a:close/>
                  </a:path>
                </a:pathLst>
              </a:custGeom>
              <a:solidFill>
                <a:schemeClr val="bg1"/>
              </a:solidFill>
              <a:ln>
                <a:noFill/>
              </a:ln>
            </p:spPr>
            <p:txBody>
              <a:bodyPr vert="horz" wrap="square" lIns="91440" tIns="45720" rIns="91440" bIns="45720" numCol="1" anchor="t" anchorCtr="0" compatLnSpc="1"/>
              <a:lstStyle/>
              <a:p>
                <a:endParaRPr lang="zh-CN" altLang="en-US" sz="2400" dirty="0">
                  <a:latin typeface="微软雅黑" panose="020B0503020204020204" pitchFamily="34" charset="-122"/>
                  <a:ea typeface="微软雅黑" panose="020B0503020204020204" pitchFamily="34" charset="-122"/>
                </a:endParaRPr>
              </a:p>
            </p:txBody>
          </p:sp>
          <p:sp>
            <p:nvSpPr>
              <p:cNvPr id="22" name="Freeform 44"/>
              <p:cNvSpPr>
                <a:spLocks noEditPoints="1"/>
              </p:cNvSpPr>
              <p:nvPr/>
            </p:nvSpPr>
            <p:spPr bwMode="auto">
              <a:xfrm>
                <a:off x="4313256" y="4607771"/>
                <a:ext cx="192050" cy="253898"/>
              </a:xfrm>
              <a:custGeom>
                <a:avLst/>
                <a:gdLst>
                  <a:gd name="T0" fmla="*/ 50 w 100"/>
                  <a:gd name="T1" fmla="*/ 70 h 132"/>
                  <a:gd name="T2" fmla="*/ 30 w 100"/>
                  <a:gd name="T3" fmla="*/ 90 h 132"/>
                  <a:gd name="T4" fmla="*/ 50 w 100"/>
                  <a:gd name="T5" fmla="*/ 111 h 132"/>
                  <a:gd name="T6" fmla="*/ 70 w 100"/>
                  <a:gd name="T7" fmla="*/ 90 h 132"/>
                  <a:gd name="T8" fmla="*/ 50 w 100"/>
                  <a:gd name="T9" fmla="*/ 70 h 132"/>
                  <a:gd name="T10" fmla="*/ 53 w 100"/>
                  <a:gd name="T11" fmla="*/ 93 h 132"/>
                  <a:gd name="T12" fmla="*/ 53 w 100"/>
                  <a:gd name="T13" fmla="*/ 102 h 132"/>
                  <a:gd name="T14" fmla="*/ 50 w 100"/>
                  <a:gd name="T15" fmla="*/ 105 h 132"/>
                  <a:gd name="T16" fmla="*/ 47 w 100"/>
                  <a:gd name="T17" fmla="*/ 102 h 132"/>
                  <a:gd name="T18" fmla="*/ 47 w 100"/>
                  <a:gd name="T19" fmla="*/ 93 h 132"/>
                  <a:gd name="T20" fmla="*/ 41 w 100"/>
                  <a:gd name="T21" fmla="*/ 84 h 132"/>
                  <a:gd name="T22" fmla="*/ 50 w 100"/>
                  <a:gd name="T23" fmla="*/ 76 h 132"/>
                  <a:gd name="T24" fmla="*/ 59 w 100"/>
                  <a:gd name="T25" fmla="*/ 84 h 132"/>
                  <a:gd name="T26" fmla="*/ 53 w 100"/>
                  <a:gd name="T27" fmla="*/ 93 h 132"/>
                  <a:gd name="T28" fmla="*/ 86 w 100"/>
                  <a:gd name="T29" fmla="*/ 50 h 132"/>
                  <a:gd name="T30" fmla="*/ 86 w 100"/>
                  <a:gd name="T31" fmla="*/ 36 h 132"/>
                  <a:gd name="T32" fmla="*/ 50 w 100"/>
                  <a:gd name="T33" fmla="*/ 0 h 132"/>
                  <a:gd name="T34" fmla="*/ 14 w 100"/>
                  <a:gd name="T35" fmla="*/ 36 h 132"/>
                  <a:gd name="T36" fmla="*/ 14 w 100"/>
                  <a:gd name="T37" fmla="*/ 50 h 132"/>
                  <a:gd name="T38" fmla="*/ 0 w 100"/>
                  <a:gd name="T39" fmla="*/ 69 h 132"/>
                  <a:gd name="T40" fmla="*/ 0 w 100"/>
                  <a:gd name="T41" fmla="*/ 112 h 132"/>
                  <a:gd name="T42" fmla="*/ 20 w 100"/>
                  <a:gd name="T43" fmla="*/ 132 h 132"/>
                  <a:gd name="T44" fmla="*/ 80 w 100"/>
                  <a:gd name="T45" fmla="*/ 132 h 132"/>
                  <a:gd name="T46" fmla="*/ 100 w 100"/>
                  <a:gd name="T47" fmla="*/ 112 h 132"/>
                  <a:gd name="T48" fmla="*/ 100 w 100"/>
                  <a:gd name="T49" fmla="*/ 69 h 132"/>
                  <a:gd name="T50" fmla="*/ 86 w 100"/>
                  <a:gd name="T51" fmla="*/ 50 h 132"/>
                  <a:gd name="T52" fmla="*/ 50 w 100"/>
                  <a:gd name="T53" fmla="*/ 115 h 132"/>
                  <a:gd name="T54" fmla="*/ 25 w 100"/>
                  <a:gd name="T55" fmla="*/ 90 h 132"/>
                  <a:gd name="T56" fmla="*/ 50 w 100"/>
                  <a:gd name="T57" fmla="*/ 66 h 132"/>
                  <a:gd name="T58" fmla="*/ 75 w 100"/>
                  <a:gd name="T59" fmla="*/ 90 h 132"/>
                  <a:gd name="T60" fmla="*/ 50 w 100"/>
                  <a:gd name="T61" fmla="*/ 115 h 132"/>
                  <a:gd name="T62" fmla="*/ 76 w 100"/>
                  <a:gd name="T63" fmla="*/ 49 h 132"/>
                  <a:gd name="T64" fmla="*/ 24 w 100"/>
                  <a:gd name="T65" fmla="*/ 49 h 132"/>
                  <a:gd name="T66" fmla="*/ 24 w 100"/>
                  <a:gd name="T67" fmla="*/ 36 h 132"/>
                  <a:gd name="T68" fmla="*/ 50 w 100"/>
                  <a:gd name="T69" fmla="*/ 11 h 132"/>
                  <a:gd name="T70" fmla="*/ 76 w 100"/>
                  <a:gd name="T71" fmla="*/ 36 h 132"/>
                  <a:gd name="T72" fmla="*/ 76 w 100"/>
                  <a:gd name="T73" fmla="*/ 4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32">
                    <a:moveTo>
                      <a:pt x="50" y="70"/>
                    </a:moveTo>
                    <a:cubicBezTo>
                      <a:pt x="39" y="70"/>
                      <a:pt x="30" y="79"/>
                      <a:pt x="30" y="90"/>
                    </a:cubicBezTo>
                    <a:cubicBezTo>
                      <a:pt x="30" y="102"/>
                      <a:pt x="39" y="111"/>
                      <a:pt x="50" y="111"/>
                    </a:cubicBezTo>
                    <a:cubicBezTo>
                      <a:pt x="61" y="111"/>
                      <a:pt x="70" y="102"/>
                      <a:pt x="70" y="90"/>
                    </a:cubicBezTo>
                    <a:cubicBezTo>
                      <a:pt x="70" y="79"/>
                      <a:pt x="61" y="70"/>
                      <a:pt x="50" y="70"/>
                    </a:cubicBezTo>
                    <a:close/>
                    <a:moveTo>
                      <a:pt x="53" y="93"/>
                    </a:moveTo>
                    <a:cubicBezTo>
                      <a:pt x="53" y="102"/>
                      <a:pt x="53" y="102"/>
                      <a:pt x="53" y="102"/>
                    </a:cubicBezTo>
                    <a:cubicBezTo>
                      <a:pt x="53" y="104"/>
                      <a:pt x="52" y="105"/>
                      <a:pt x="50" y="105"/>
                    </a:cubicBezTo>
                    <a:cubicBezTo>
                      <a:pt x="48" y="105"/>
                      <a:pt x="47" y="104"/>
                      <a:pt x="47" y="102"/>
                    </a:cubicBezTo>
                    <a:cubicBezTo>
                      <a:pt x="47" y="93"/>
                      <a:pt x="47" y="93"/>
                      <a:pt x="47" y="93"/>
                    </a:cubicBezTo>
                    <a:cubicBezTo>
                      <a:pt x="44" y="91"/>
                      <a:pt x="41" y="88"/>
                      <a:pt x="41" y="84"/>
                    </a:cubicBezTo>
                    <a:cubicBezTo>
                      <a:pt x="41" y="80"/>
                      <a:pt x="45" y="76"/>
                      <a:pt x="50" y="76"/>
                    </a:cubicBezTo>
                    <a:cubicBezTo>
                      <a:pt x="55" y="76"/>
                      <a:pt x="59" y="80"/>
                      <a:pt x="59" y="84"/>
                    </a:cubicBezTo>
                    <a:cubicBezTo>
                      <a:pt x="59" y="88"/>
                      <a:pt x="56" y="91"/>
                      <a:pt x="53" y="93"/>
                    </a:cubicBezTo>
                    <a:close/>
                    <a:moveTo>
                      <a:pt x="86" y="50"/>
                    </a:moveTo>
                    <a:cubicBezTo>
                      <a:pt x="86" y="36"/>
                      <a:pt x="86" y="36"/>
                      <a:pt x="86" y="36"/>
                    </a:cubicBezTo>
                    <a:cubicBezTo>
                      <a:pt x="86" y="16"/>
                      <a:pt x="70" y="0"/>
                      <a:pt x="50" y="0"/>
                    </a:cubicBezTo>
                    <a:cubicBezTo>
                      <a:pt x="30" y="0"/>
                      <a:pt x="14" y="16"/>
                      <a:pt x="14" y="36"/>
                    </a:cubicBezTo>
                    <a:cubicBezTo>
                      <a:pt x="14" y="50"/>
                      <a:pt x="14" y="50"/>
                      <a:pt x="14" y="50"/>
                    </a:cubicBezTo>
                    <a:cubicBezTo>
                      <a:pt x="6" y="53"/>
                      <a:pt x="0" y="60"/>
                      <a:pt x="0" y="69"/>
                    </a:cubicBezTo>
                    <a:cubicBezTo>
                      <a:pt x="0" y="112"/>
                      <a:pt x="0" y="112"/>
                      <a:pt x="0" y="112"/>
                    </a:cubicBezTo>
                    <a:cubicBezTo>
                      <a:pt x="0" y="123"/>
                      <a:pt x="9" y="132"/>
                      <a:pt x="20" y="132"/>
                    </a:cubicBezTo>
                    <a:cubicBezTo>
                      <a:pt x="80" y="132"/>
                      <a:pt x="80" y="132"/>
                      <a:pt x="80" y="132"/>
                    </a:cubicBezTo>
                    <a:cubicBezTo>
                      <a:pt x="91" y="132"/>
                      <a:pt x="100" y="123"/>
                      <a:pt x="100" y="112"/>
                    </a:cubicBezTo>
                    <a:cubicBezTo>
                      <a:pt x="100" y="69"/>
                      <a:pt x="100" y="69"/>
                      <a:pt x="100" y="69"/>
                    </a:cubicBezTo>
                    <a:cubicBezTo>
                      <a:pt x="100" y="60"/>
                      <a:pt x="94" y="53"/>
                      <a:pt x="86" y="50"/>
                    </a:cubicBezTo>
                    <a:close/>
                    <a:moveTo>
                      <a:pt x="50" y="115"/>
                    </a:moveTo>
                    <a:cubicBezTo>
                      <a:pt x="36" y="115"/>
                      <a:pt x="25" y="104"/>
                      <a:pt x="25" y="90"/>
                    </a:cubicBezTo>
                    <a:cubicBezTo>
                      <a:pt x="25" y="77"/>
                      <a:pt x="36" y="66"/>
                      <a:pt x="50" y="66"/>
                    </a:cubicBezTo>
                    <a:cubicBezTo>
                      <a:pt x="64" y="66"/>
                      <a:pt x="75" y="77"/>
                      <a:pt x="75" y="90"/>
                    </a:cubicBezTo>
                    <a:cubicBezTo>
                      <a:pt x="75" y="104"/>
                      <a:pt x="64" y="115"/>
                      <a:pt x="50" y="115"/>
                    </a:cubicBezTo>
                    <a:close/>
                    <a:moveTo>
                      <a:pt x="76" y="49"/>
                    </a:moveTo>
                    <a:cubicBezTo>
                      <a:pt x="24" y="49"/>
                      <a:pt x="24" y="49"/>
                      <a:pt x="24" y="49"/>
                    </a:cubicBezTo>
                    <a:cubicBezTo>
                      <a:pt x="24" y="36"/>
                      <a:pt x="24" y="36"/>
                      <a:pt x="24" y="36"/>
                    </a:cubicBezTo>
                    <a:cubicBezTo>
                      <a:pt x="24" y="22"/>
                      <a:pt x="36" y="11"/>
                      <a:pt x="50" y="11"/>
                    </a:cubicBezTo>
                    <a:cubicBezTo>
                      <a:pt x="64" y="11"/>
                      <a:pt x="76" y="22"/>
                      <a:pt x="76" y="36"/>
                    </a:cubicBezTo>
                    <a:lnTo>
                      <a:pt x="76" y="49"/>
                    </a:lnTo>
                    <a:close/>
                  </a:path>
                </a:pathLst>
              </a:custGeom>
              <a:solidFill>
                <a:schemeClr val="bg1"/>
              </a:solidFill>
              <a:ln>
                <a:noFill/>
              </a:ln>
            </p:spPr>
            <p:txBody>
              <a:bodyPr vert="horz" wrap="square" lIns="91440" tIns="45720" rIns="91440" bIns="45720" numCol="1" anchor="t" anchorCtr="0" compatLnSpc="1"/>
              <a:lstStyle/>
              <a:p>
                <a:endParaRPr lang="zh-CN" altLang="en-US" sz="2400" dirty="0">
                  <a:latin typeface="微软雅黑" panose="020B0503020204020204" pitchFamily="34" charset="-122"/>
                  <a:ea typeface="微软雅黑" panose="020B0503020204020204" pitchFamily="34" charset="-122"/>
                </a:endParaRPr>
              </a:p>
            </p:txBody>
          </p:sp>
          <p:sp>
            <p:nvSpPr>
              <p:cNvPr id="23" name="Freeform 12"/>
              <p:cNvSpPr/>
              <p:nvPr/>
            </p:nvSpPr>
            <p:spPr bwMode="auto">
              <a:xfrm>
                <a:off x="4222750" y="2611438"/>
                <a:ext cx="373063" cy="381000"/>
              </a:xfrm>
              <a:custGeom>
                <a:avLst/>
                <a:gdLst>
                  <a:gd name="T0" fmla="*/ 6 w 37"/>
                  <a:gd name="T1" fmla="*/ 0 h 38"/>
                  <a:gd name="T2" fmla="*/ 31 w 37"/>
                  <a:gd name="T3" fmla="*/ 0 h 38"/>
                  <a:gd name="T4" fmla="*/ 37 w 37"/>
                  <a:gd name="T5" fmla="*/ 6 h 38"/>
                  <a:gd name="T6" fmla="*/ 37 w 37"/>
                  <a:gd name="T7" fmla="*/ 32 h 38"/>
                  <a:gd name="T8" fmla="*/ 31 w 37"/>
                  <a:gd name="T9" fmla="*/ 38 h 38"/>
                  <a:gd name="T10" fmla="*/ 6 w 37"/>
                  <a:gd name="T11" fmla="*/ 38 h 38"/>
                  <a:gd name="T12" fmla="*/ 0 w 37"/>
                  <a:gd name="T13" fmla="*/ 32 h 38"/>
                  <a:gd name="T14" fmla="*/ 0 w 37"/>
                  <a:gd name="T15" fmla="*/ 6 h 38"/>
                  <a:gd name="T16" fmla="*/ 6 w 3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8">
                    <a:moveTo>
                      <a:pt x="6" y="0"/>
                    </a:moveTo>
                    <a:cubicBezTo>
                      <a:pt x="31" y="0"/>
                      <a:pt x="31" y="0"/>
                      <a:pt x="31" y="0"/>
                    </a:cubicBezTo>
                    <a:cubicBezTo>
                      <a:pt x="35" y="0"/>
                      <a:pt x="37" y="3"/>
                      <a:pt x="37" y="6"/>
                    </a:cubicBezTo>
                    <a:cubicBezTo>
                      <a:pt x="37" y="32"/>
                      <a:pt x="37" y="32"/>
                      <a:pt x="37" y="32"/>
                    </a:cubicBezTo>
                    <a:cubicBezTo>
                      <a:pt x="37" y="35"/>
                      <a:pt x="35" y="38"/>
                      <a:pt x="31" y="38"/>
                    </a:cubicBezTo>
                    <a:cubicBezTo>
                      <a:pt x="6" y="38"/>
                      <a:pt x="6" y="38"/>
                      <a:pt x="6" y="38"/>
                    </a:cubicBezTo>
                    <a:cubicBezTo>
                      <a:pt x="2" y="38"/>
                      <a:pt x="0" y="35"/>
                      <a:pt x="0" y="32"/>
                    </a:cubicBezTo>
                    <a:cubicBezTo>
                      <a:pt x="0" y="6"/>
                      <a:pt x="0" y="6"/>
                      <a:pt x="0" y="6"/>
                    </a:cubicBezTo>
                    <a:cubicBezTo>
                      <a:pt x="0" y="3"/>
                      <a:pt x="2" y="0"/>
                      <a:pt x="6" y="0"/>
                    </a:cubicBezTo>
                    <a:close/>
                  </a:path>
                </a:pathLst>
              </a:custGeom>
              <a:solidFill>
                <a:schemeClr val="accent3"/>
              </a:solidFill>
              <a:ln w="13" cap="flat">
                <a:noFill/>
                <a:prstDash val="solid"/>
                <a:miter lim="800000"/>
              </a:ln>
            </p:spPr>
            <p:txBody>
              <a:bodyPr vert="horz" wrap="square" lIns="91440" tIns="45720" rIns="91440" bIns="45720" numCol="1" anchor="t" anchorCtr="0" compatLnSpc="1"/>
              <a:lstStyle/>
              <a:p>
                <a:endParaRPr lang="zh-CN" altLang="en-US" sz="2400" dirty="0">
                  <a:latin typeface="微软雅黑" panose="020B0503020204020204" pitchFamily="34" charset="-122"/>
                  <a:ea typeface="微软雅黑" panose="020B0503020204020204" pitchFamily="34" charset="-122"/>
                </a:endParaRPr>
              </a:p>
            </p:txBody>
          </p:sp>
          <p:sp>
            <p:nvSpPr>
              <p:cNvPr id="24" name="Freeform 13"/>
              <p:cNvSpPr/>
              <p:nvPr/>
            </p:nvSpPr>
            <p:spPr bwMode="auto">
              <a:xfrm>
                <a:off x="7585075" y="4543426"/>
                <a:ext cx="373063" cy="382588"/>
              </a:xfrm>
              <a:custGeom>
                <a:avLst/>
                <a:gdLst>
                  <a:gd name="T0" fmla="*/ 6 w 37"/>
                  <a:gd name="T1" fmla="*/ 0 h 38"/>
                  <a:gd name="T2" fmla="*/ 31 w 37"/>
                  <a:gd name="T3" fmla="*/ 0 h 38"/>
                  <a:gd name="T4" fmla="*/ 37 w 37"/>
                  <a:gd name="T5" fmla="*/ 6 h 38"/>
                  <a:gd name="T6" fmla="*/ 37 w 37"/>
                  <a:gd name="T7" fmla="*/ 32 h 38"/>
                  <a:gd name="T8" fmla="*/ 31 w 37"/>
                  <a:gd name="T9" fmla="*/ 38 h 38"/>
                  <a:gd name="T10" fmla="*/ 6 w 37"/>
                  <a:gd name="T11" fmla="*/ 38 h 38"/>
                  <a:gd name="T12" fmla="*/ 0 w 37"/>
                  <a:gd name="T13" fmla="*/ 32 h 38"/>
                  <a:gd name="T14" fmla="*/ 0 w 37"/>
                  <a:gd name="T15" fmla="*/ 6 h 38"/>
                  <a:gd name="T16" fmla="*/ 6 w 3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8">
                    <a:moveTo>
                      <a:pt x="6" y="0"/>
                    </a:moveTo>
                    <a:cubicBezTo>
                      <a:pt x="31" y="0"/>
                      <a:pt x="31" y="0"/>
                      <a:pt x="31" y="0"/>
                    </a:cubicBezTo>
                    <a:cubicBezTo>
                      <a:pt x="35" y="0"/>
                      <a:pt x="37" y="3"/>
                      <a:pt x="37" y="6"/>
                    </a:cubicBezTo>
                    <a:cubicBezTo>
                      <a:pt x="37" y="32"/>
                      <a:pt x="37" y="32"/>
                      <a:pt x="37" y="32"/>
                    </a:cubicBezTo>
                    <a:cubicBezTo>
                      <a:pt x="37" y="35"/>
                      <a:pt x="35" y="38"/>
                      <a:pt x="31" y="38"/>
                    </a:cubicBezTo>
                    <a:cubicBezTo>
                      <a:pt x="6" y="38"/>
                      <a:pt x="6" y="38"/>
                      <a:pt x="6" y="38"/>
                    </a:cubicBezTo>
                    <a:cubicBezTo>
                      <a:pt x="2" y="38"/>
                      <a:pt x="0" y="35"/>
                      <a:pt x="0" y="32"/>
                    </a:cubicBezTo>
                    <a:cubicBezTo>
                      <a:pt x="0" y="6"/>
                      <a:pt x="0" y="6"/>
                      <a:pt x="0" y="6"/>
                    </a:cubicBezTo>
                    <a:cubicBezTo>
                      <a:pt x="0" y="3"/>
                      <a:pt x="2" y="0"/>
                      <a:pt x="6" y="0"/>
                    </a:cubicBezTo>
                    <a:close/>
                  </a:path>
                </a:pathLst>
              </a:custGeom>
              <a:solidFill>
                <a:schemeClr val="accent3"/>
              </a:solidFill>
              <a:ln w="13" cap="flat">
                <a:noFill/>
                <a:prstDash val="solid"/>
                <a:miter lim="800000"/>
              </a:ln>
            </p:spPr>
            <p:txBody>
              <a:bodyPr vert="horz" wrap="square" lIns="91440" tIns="45720" rIns="91440" bIns="45720" numCol="1" anchor="t" anchorCtr="0" compatLnSpc="1"/>
              <a:lstStyle/>
              <a:p>
                <a:endParaRPr lang="zh-CN" altLang="en-US" sz="2400" dirty="0">
                  <a:latin typeface="微软雅黑" panose="020B0503020204020204" pitchFamily="34" charset="-122"/>
                  <a:ea typeface="微软雅黑" panose="020B0503020204020204" pitchFamily="34" charset="-122"/>
                </a:endParaRPr>
              </a:p>
            </p:txBody>
          </p:sp>
          <p:sp>
            <p:nvSpPr>
              <p:cNvPr id="25" name="Freeform 19"/>
              <p:cNvSpPr>
                <a:spLocks noEditPoints="1"/>
              </p:cNvSpPr>
              <p:nvPr/>
            </p:nvSpPr>
            <p:spPr bwMode="auto">
              <a:xfrm>
                <a:off x="7650191" y="4629812"/>
                <a:ext cx="242830" cy="209817"/>
              </a:xfrm>
              <a:custGeom>
                <a:avLst/>
                <a:gdLst>
                  <a:gd name="T0" fmla="*/ 33 w 140"/>
                  <a:gd name="T1" fmla="*/ 121 h 121"/>
                  <a:gd name="T2" fmla="*/ 33 w 140"/>
                  <a:gd name="T3" fmla="*/ 97 h 121"/>
                  <a:gd name="T4" fmla="*/ 115 w 140"/>
                  <a:gd name="T5" fmla="*/ 97 h 121"/>
                  <a:gd name="T6" fmla="*/ 115 w 140"/>
                  <a:gd name="T7" fmla="*/ 121 h 121"/>
                  <a:gd name="T8" fmla="*/ 115 w 140"/>
                  <a:gd name="T9" fmla="*/ 97 h 121"/>
                  <a:gd name="T10" fmla="*/ 133 w 140"/>
                  <a:gd name="T11" fmla="*/ 103 h 121"/>
                  <a:gd name="T12" fmla="*/ 115 w 140"/>
                  <a:gd name="T13" fmla="*/ 95 h 121"/>
                  <a:gd name="T14" fmla="*/ 45 w 140"/>
                  <a:gd name="T15" fmla="*/ 103 h 121"/>
                  <a:gd name="T16" fmla="*/ 20 w 140"/>
                  <a:gd name="T17" fmla="*/ 103 h 121"/>
                  <a:gd name="T18" fmla="*/ 6 w 140"/>
                  <a:gd name="T19" fmla="*/ 103 h 121"/>
                  <a:gd name="T20" fmla="*/ 0 w 140"/>
                  <a:gd name="T21" fmla="*/ 72 h 121"/>
                  <a:gd name="T22" fmla="*/ 17 w 140"/>
                  <a:gd name="T23" fmla="*/ 44 h 121"/>
                  <a:gd name="T24" fmla="*/ 44 w 140"/>
                  <a:gd name="T25" fmla="*/ 40 h 121"/>
                  <a:gd name="T26" fmla="*/ 49 w 140"/>
                  <a:gd name="T27" fmla="*/ 88 h 121"/>
                  <a:gd name="T28" fmla="*/ 140 w 140"/>
                  <a:gd name="T29" fmla="*/ 96 h 121"/>
                  <a:gd name="T30" fmla="*/ 39 w 140"/>
                  <a:gd name="T31" fmla="*/ 47 h 121"/>
                  <a:gd name="T32" fmla="*/ 23 w 140"/>
                  <a:gd name="T33" fmla="*/ 48 h 121"/>
                  <a:gd name="T34" fmla="*/ 9 w 140"/>
                  <a:gd name="T35" fmla="*/ 69 h 121"/>
                  <a:gd name="T36" fmla="*/ 12 w 140"/>
                  <a:gd name="T37" fmla="*/ 73 h 121"/>
                  <a:gd name="T38" fmla="*/ 41 w 140"/>
                  <a:gd name="T39" fmla="*/ 71 h 121"/>
                  <a:gd name="T40" fmla="*/ 139 w 140"/>
                  <a:gd name="T41" fmla="*/ 73 h 121"/>
                  <a:gd name="T42" fmla="*/ 99 w 140"/>
                  <a:gd name="T43" fmla="*/ 56 h 121"/>
                  <a:gd name="T44" fmla="*/ 129 w 140"/>
                  <a:gd name="T45" fmla="*/ 84 h 121"/>
                  <a:gd name="T46" fmla="*/ 139 w 140"/>
                  <a:gd name="T47" fmla="*/ 34 h 121"/>
                  <a:gd name="T48" fmla="*/ 99 w 140"/>
                  <a:gd name="T49" fmla="*/ 23 h 121"/>
                  <a:gd name="T50" fmla="*/ 139 w 140"/>
                  <a:gd name="T51" fmla="*/ 51 h 121"/>
                  <a:gd name="T52" fmla="*/ 64 w 140"/>
                  <a:gd name="T53" fmla="*/ 84 h 121"/>
                  <a:gd name="T54" fmla="*/ 94 w 140"/>
                  <a:gd name="T55" fmla="*/ 56 h 121"/>
                  <a:gd name="T56" fmla="*/ 53 w 140"/>
                  <a:gd name="T57" fmla="*/ 73 h 121"/>
                  <a:gd name="T58" fmla="*/ 94 w 140"/>
                  <a:gd name="T59" fmla="*/ 23 h 121"/>
                  <a:gd name="T60" fmla="*/ 53 w 140"/>
                  <a:gd name="T61" fmla="*/ 34 h 121"/>
                  <a:gd name="T62" fmla="*/ 94 w 140"/>
                  <a:gd name="T63" fmla="*/ 51 h 121"/>
                  <a:gd name="T64" fmla="*/ 69 w 140"/>
                  <a:gd name="T65" fmla="*/ 11 h 121"/>
                  <a:gd name="T66" fmla="*/ 69 w 140"/>
                  <a:gd name="T67" fmla="*/ 11 h 121"/>
                  <a:gd name="T68" fmla="*/ 78 w 140"/>
                  <a:gd name="T69" fmla="*/ 10 h 121"/>
                  <a:gd name="T70" fmla="*/ 99 w 140"/>
                  <a:gd name="T71" fmla="*/ 21 h 121"/>
                  <a:gd name="T72" fmla="*/ 99 w 140"/>
                  <a:gd name="T73" fmla="*/ 21 h 121"/>
                  <a:gd name="T74" fmla="*/ 114 w 140"/>
                  <a:gd name="T75" fmla="*/ 1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21">
                    <a:moveTo>
                      <a:pt x="45" y="109"/>
                    </a:moveTo>
                    <a:cubicBezTo>
                      <a:pt x="45" y="116"/>
                      <a:pt x="39" y="121"/>
                      <a:pt x="33" y="121"/>
                    </a:cubicBezTo>
                    <a:cubicBezTo>
                      <a:pt x="26" y="121"/>
                      <a:pt x="21" y="116"/>
                      <a:pt x="21" y="109"/>
                    </a:cubicBezTo>
                    <a:cubicBezTo>
                      <a:pt x="21" y="103"/>
                      <a:pt x="26" y="97"/>
                      <a:pt x="33" y="97"/>
                    </a:cubicBezTo>
                    <a:cubicBezTo>
                      <a:pt x="39" y="97"/>
                      <a:pt x="45" y="103"/>
                      <a:pt x="45" y="109"/>
                    </a:cubicBezTo>
                    <a:close/>
                    <a:moveTo>
                      <a:pt x="115" y="97"/>
                    </a:moveTo>
                    <a:cubicBezTo>
                      <a:pt x="108" y="97"/>
                      <a:pt x="103" y="103"/>
                      <a:pt x="103" y="109"/>
                    </a:cubicBezTo>
                    <a:cubicBezTo>
                      <a:pt x="103" y="116"/>
                      <a:pt x="108" y="121"/>
                      <a:pt x="115" y="121"/>
                    </a:cubicBezTo>
                    <a:cubicBezTo>
                      <a:pt x="121" y="121"/>
                      <a:pt x="126" y="116"/>
                      <a:pt x="126" y="109"/>
                    </a:cubicBezTo>
                    <a:cubicBezTo>
                      <a:pt x="126" y="103"/>
                      <a:pt x="121" y="97"/>
                      <a:pt x="115" y="97"/>
                    </a:cubicBezTo>
                    <a:close/>
                    <a:moveTo>
                      <a:pt x="140" y="96"/>
                    </a:moveTo>
                    <a:cubicBezTo>
                      <a:pt x="140" y="100"/>
                      <a:pt x="137" y="103"/>
                      <a:pt x="133" y="103"/>
                    </a:cubicBezTo>
                    <a:cubicBezTo>
                      <a:pt x="127" y="103"/>
                      <a:pt x="127" y="103"/>
                      <a:pt x="127" y="103"/>
                    </a:cubicBezTo>
                    <a:cubicBezTo>
                      <a:pt x="125" y="98"/>
                      <a:pt x="120" y="95"/>
                      <a:pt x="115" y="95"/>
                    </a:cubicBezTo>
                    <a:cubicBezTo>
                      <a:pt x="109" y="95"/>
                      <a:pt x="104" y="98"/>
                      <a:pt x="102" y="103"/>
                    </a:cubicBezTo>
                    <a:cubicBezTo>
                      <a:pt x="45" y="103"/>
                      <a:pt x="45" y="103"/>
                      <a:pt x="45" y="103"/>
                    </a:cubicBezTo>
                    <a:cubicBezTo>
                      <a:pt x="43" y="98"/>
                      <a:pt x="38" y="95"/>
                      <a:pt x="33" y="95"/>
                    </a:cubicBezTo>
                    <a:cubicBezTo>
                      <a:pt x="27" y="95"/>
                      <a:pt x="22" y="98"/>
                      <a:pt x="20" y="103"/>
                    </a:cubicBezTo>
                    <a:cubicBezTo>
                      <a:pt x="13" y="103"/>
                      <a:pt x="13" y="103"/>
                      <a:pt x="13" y="103"/>
                    </a:cubicBezTo>
                    <a:cubicBezTo>
                      <a:pt x="6" y="103"/>
                      <a:pt x="6" y="103"/>
                      <a:pt x="6" y="103"/>
                    </a:cubicBezTo>
                    <a:cubicBezTo>
                      <a:pt x="3" y="103"/>
                      <a:pt x="0" y="101"/>
                      <a:pt x="0" y="98"/>
                    </a:cubicBezTo>
                    <a:cubicBezTo>
                      <a:pt x="0" y="72"/>
                      <a:pt x="0" y="72"/>
                      <a:pt x="0" y="72"/>
                    </a:cubicBezTo>
                    <a:cubicBezTo>
                      <a:pt x="0" y="69"/>
                      <a:pt x="2" y="65"/>
                      <a:pt x="3" y="63"/>
                    </a:cubicBezTo>
                    <a:cubicBezTo>
                      <a:pt x="17" y="44"/>
                      <a:pt x="17" y="44"/>
                      <a:pt x="17" y="44"/>
                    </a:cubicBezTo>
                    <a:cubicBezTo>
                      <a:pt x="19" y="42"/>
                      <a:pt x="23" y="40"/>
                      <a:pt x="25" y="40"/>
                    </a:cubicBezTo>
                    <a:cubicBezTo>
                      <a:pt x="44" y="40"/>
                      <a:pt x="44" y="40"/>
                      <a:pt x="44" y="40"/>
                    </a:cubicBezTo>
                    <a:cubicBezTo>
                      <a:pt x="47" y="40"/>
                      <a:pt x="49" y="42"/>
                      <a:pt x="49" y="45"/>
                    </a:cubicBezTo>
                    <a:cubicBezTo>
                      <a:pt x="49" y="88"/>
                      <a:pt x="49" y="88"/>
                      <a:pt x="49" y="88"/>
                    </a:cubicBezTo>
                    <a:cubicBezTo>
                      <a:pt x="133" y="88"/>
                      <a:pt x="133" y="88"/>
                      <a:pt x="133" y="88"/>
                    </a:cubicBezTo>
                    <a:cubicBezTo>
                      <a:pt x="137" y="88"/>
                      <a:pt x="140" y="91"/>
                      <a:pt x="140" y="96"/>
                    </a:cubicBezTo>
                    <a:close/>
                    <a:moveTo>
                      <a:pt x="41" y="49"/>
                    </a:moveTo>
                    <a:cubicBezTo>
                      <a:pt x="41" y="48"/>
                      <a:pt x="40" y="47"/>
                      <a:pt x="39" y="47"/>
                    </a:cubicBezTo>
                    <a:cubicBezTo>
                      <a:pt x="26" y="47"/>
                      <a:pt x="26" y="47"/>
                      <a:pt x="26" y="47"/>
                    </a:cubicBezTo>
                    <a:cubicBezTo>
                      <a:pt x="25" y="47"/>
                      <a:pt x="24" y="47"/>
                      <a:pt x="23" y="48"/>
                    </a:cubicBezTo>
                    <a:cubicBezTo>
                      <a:pt x="11" y="65"/>
                      <a:pt x="11" y="65"/>
                      <a:pt x="11" y="65"/>
                    </a:cubicBezTo>
                    <a:cubicBezTo>
                      <a:pt x="10" y="66"/>
                      <a:pt x="9" y="68"/>
                      <a:pt x="9" y="69"/>
                    </a:cubicBezTo>
                    <a:cubicBezTo>
                      <a:pt x="9" y="71"/>
                      <a:pt x="9" y="71"/>
                      <a:pt x="9" y="71"/>
                    </a:cubicBezTo>
                    <a:cubicBezTo>
                      <a:pt x="9" y="72"/>
                      <a:pt x="10" y="73"/>
                      <a:pt x="12" y="73"/>
                    </a:cubicBezTo>
                    <a:cubicBezTo>
                      <a:pt x="39" y="73"/>
                      <a:pt x="39" y="73"/>
                      <a:pt x="39" y="73"/>
                    </a:cubicBezTo>
                    <a:cubicBezTo>
                      <a:pt x="40" y="73"/>
                      <a:pt x="41" y="72"/>
                      <a:pt x="41" y="71"/>
                    </a:cubicBezTo>
                    <a:lnTo>
                      <a:pt x="41" y="49"/>
                    </a:lnTo>
                    <a:close/>
                    <a:moveTo>
                      <a:pt x="139" y="73"/>
                    </a:moveTo>
                    <a:cubicBezTo>
                      <a:pt x="139" y="56"/>
                      <a:pt x="139" y="56"/>
                      <a:pt x="139" y="56"/>
                    </a:cubicBezTo>
                    <a:cubicBezTo>
                      <a:pt x="99" y="56"/>
                      <a:pt x="99" y="56"/>
                      <a:pt x="99" y="56"/>
                    </a:cubicBezTo>
                    <a:cubicBezTo>
                      <a:pt x="99" y="84"/>
                      <a:pt x="99" y="84"/>
                      <a:pt x="99" y="84"/>
                    </a:cubicBezTo>
                    <a:cubicBezTo>
                      <a:pt x="129" y="84"/>
                      <a:pt x="129" y="84"/>
                      <a:pt x="129" y="84"/>
                    </a:cubicBezTo>
                    <a:cubicBezTo>
                      <a:pt x="135" y="84"/>
                      <a:pt x="139" y="79"/>
                      <a:pt x="139" y="73"/>
                    </a:cubicBezTo>
                    <a:close/>
                    <a:moveTo>
                      <a:pt x="139" y="34"/>
                    </a:moveTo>
                    <a:cubicBezTo>
                      <a:pt x="139" y="28"/>
                      <a:pt x="135" y="23"/>
                      <a:pt x="129" y="23"/>
                    </a:cubicBezTo>
                    <a:cubicBezTo>
                      <a:pt x="99" y="23"/>
                      <a:pt x="99" y="23"/>
                      <a:pt x="99" y="23"/>
                    </a:cubicBezTo>
                    <a:cubicBezTo>
                      <a:pt x="99" y="51"/>
                      <a:pt x="99" y="51"/>
                      <a:pt x="99" y="51"/>
                    </a:cubicBezTo>
                    <a:cubicBezTo>
                      <a:pt x="139" y="51"/>
                      <a:pt x="139" y="51"/>
                      <a:pt x="139" y="51"/>
                    </a:cubicBezTo>
                    <a:lnTo>
                      <a:pt x="139" y="34"/>
                    </a:lnTo>
                    <a:close/>
                    <a:moveTo>
                      <a:pt x="64" y="84"/>
                    </a:moveTo>
                    <a:cubicBezTo>
                      <a:pt x="94" y="84"/>
                      <a:pt x="94" y="84"/>
                      <a:pt x="94" y="84"/>
                    </a:cubicBezTo>
                    <a:cubicBezTo>
                      <a:pt x="94" y="56"/>
                      <a:pt x="94" y="56"/>
                      <a:pt x="94" y="56"/>
                    </a:cubicBezTo>
                    <a:cubicBezTo>
                      <a:pt x="53" y="56"/>
                      <a:pt x="53" y="56"/>
                      <a:pt x="53" y="56"/>
                    </a:cubicBezTo>
                    <a:cubicBezTo>
                      <a:pt x="53" y="73"/>
                      <a:pt x="53" y="73"/>
                      <a:pt x="53" y="73"/>
                    </a:cubicBezTo>
                    <a:cubicBezTo>
                      <a:pt x="53" y="79"/>
                      <a:pt x="58" y="84"/>
                      <a:pt x="64" y="84"/>
                    </a:cubicBezTo>
                    <a:close/>
                    <a:moveTo>
                      <a:pt x="94" y="23"/>
                    </a:moveTo>
                    <a:cubicBezTo>
                      <a:pt x="64" y="23"/>
                      <a:pt x="64" y="23"/>
                      <a:pt x="64" y="23"/>
                    </a:cubicBezTo>
                    <a:cubicBezTo>
                      <a:pt x="58" y="23"/>
                      <a:pt x="53" y="28"/>
                      <a:pt x="53" y="34"/>
                    </a:cubicBezTo>
                    <a:cubicBezTo>
                      <a:pt x="53" y="51"/>
                      <a:pt x="53" y="51"/>
                      <a:pt x="53" y="51"/>
                    </a:cubicBezTo>
                    <a:cubicBezTo>
                      <a:pt x="94" y="51"/>
                      <a:pt x="94" y="51"/>
                      <a:pt x="94" y="51"/>
                    </a:cubicBezTo>
                    <a:lnTo>
                      <a:pt x="94" y="23"/>
                    </a:lnTo>
                    <a:close/>
                    <a:moveTo>
                      <a:pt x="69" y="11"/>
                    </a:moveTo>
                    <a:cubicBezTo>
                      <a:pt x="72" y="0"/>
                      <a:pt x="90" y="5"/>
                      <a:pt x="94" y="21"/>
                    </a:cubicBezTo>
                    <a:cubicBezTo>
                      <a:pt x="94" y="21"/>
                      <a:pt x="65" y="24"/>
                      <a:pt x="69" y="11"/>
                    </a:cubicBezTo>
                    <a:close/>
                    <a:moveTo>
                      <a:pt x="91" y="19"/>
                    </a:moveTo>
                    <a:cubicBezTo>
                      <a:pt x="91" y="19"/>
                      <a:pt x="84" y="10"/>
                      <a:pt x="78" y="10"/>
                    </a:cubicBezTo>
                    <a:cubicBezTo>
                      <a:pt x="72" y="10"/>
                      <a:pt x="75" y="18"/>
                      <a:pt x="91" y="19"/>
                    </a:cubicBezTo>
                    <a:close/>
                    <a:moveTo>
                      <a:pt x="99" y="21"/>
                    </a:moveTo>
                    <a:cubicBezTo>
                      <a:pt x="102" y="5"/>
                      <a:pt x="121" y="0"/>
                      <a:pt x="124" y="11"/>
                    </a:cubicBezTo>
                    <a:cubicBezTo>
                      <a:pt x="127" y="24"/>
                      <a:pt x="99" y="21"/>
                      <a:pt x="99" y="21"/>
                    </a:cubicBezTo>
                    <a:close/>
                    <a:moveTo>
                      <a:pt x="102" y="19"/>
                    </a:moveTo>
                    <a:cubicBezTo>
                      <a:pt x="117" y="18"/>
                      <a:pt x="120" y="10"/>
                      <a:pt x="114" y="10"/>
                    </a:cubicBezTo>
                    <a:cubicBezTo>
                      <a:pt x="108" y="10"/>
                      <a:pt x="102" y="19"/>
                      <a:pt x="102" y="19"/>
                    </a:cubicBezTo>
                    <a:close/>
                  </a:path>
                </a:pathLst>
              </a:custGeom>
              <a:solidFill>
                <a:schemeClr val="bg1"/>
              </a:solidFill>
              <a:ln>
                <a:noFill/>
              </a:ln>
            </p:spPr>
            <p:txBody>
              <a:bodyPr vert="horz" wrap="square" lIns="91440" tIns="45720" rIns="91440" bIns="45720" numCol="1" anchor="t" anchorCtr="0" compatLnSpc="1"/>
              <a:lstStyle/>
              <a:p>
                <a:endParaRPr lang="zh-CN" altLang="en-US" sz="2400" dirty="0">
                  <a:latin typeface="微软雅黑" panose="020B0503020204020204" pitchFamily="34" charset="-122"/>
                  <a:ea typeface="微软雅黑" panose="020B0503020204020204" pitchFamily="34" charset="-122"/>
                </a:endParaRPr>
              </a:p>
            </p:txBody>
          </p:sp>
          <p:sp>
            <p:nvSpPr>
              <p:cNvPr id="26" name="Freeform 65"/>
              <p:cNvSpPr>
                <a:spLocks noEditPoints="1"/>
              </p:cNvSpPr>
              <p:nvPr/>
            </p:nvSpPr>
            <p:spPr bwMode="auto">
              <a:xfrm>
                <a:off x="4276991" y="2694427"/>
                <a:ext cx="264580" cy="215022"/>
              </a:xfrm>
              <a:custGeom>
                <a:avLst/>
                <a:gdLst>
                  <a:gd name="T0" fmla="*/ 131 w 140"/>
                  <a:gd name="T1" fmla="*/ 33 h 114"/>
                  <a:gd name="T2" fmla="*/ 80 w 140"/>
                  <a:gd name="T3" fmla="*/ 10 h 114"/>
                  <a:gd name="T4" fmla="*/ 75 w 140"/>
                  <a:gd name="T5" fmla="*/ 0 h 114"/>
                  <a:gd name="T6" fmla="*/ 65 w 140"/>
                  <a:gd name="T7" fmla="*/ 0 h 114"/>
                  <a:gd name="T8" fmla="*/ 60 w 140"/>
                  <a:gd name="T9" fmla="*/ 10 h 114"/>
                  <a:gd name="T10" fmla="*/ 9 w 140"/>
                  <a:gd name="T11" fmla="*/ 33 h 114"/>
                  <a:gd name="T12" fmla="*/ 0 w 140"/>
                  <a:gd name="T13" fmla="*/ 43 h 114"/>
                  <a:gd name="T14" fmla="*/ 9 w 140"/>
                  <a:gd name="T15" fmla="*/ 53 h 114"/>
                  <a:gd name="T16" fmla="*/ 23 w 140"/>
                  <a:gd name="T17" fmla="*/ 107 h 114"/>
                  <a:gd name="T18" fmla="*/ 109 w 140"/>
                  <a:gd name="T19" fmla="*/ 114 h 114"/>
                  <a:gd name="T20" fmla="*/ 128 w 140"/>
                  <a:gd name="T21" fmla="*/ 53 h 114"/>
                  <a:gd name="T22" fmla="*/ 131 w 140"/>
                  <a:gd name="T23" fmla="*/ 53 h 114"/>
                  <a:gd name="T24" fmla="*/ 140 w 140"/>
                  <a:gd name="T25" fmla="*/ 43 h 114"/>
                  <a:gd name="T26" fmla="*/ 41 w 140"/>
                  <a:gd name="T27" fmla="*/ 101 h 114"/>
                  <a:gd name="T28" fmla="*/ 33 w 140"/>
                  <a:gd name="T29" fmla="*/ 101 h 114"/>
                  <a:gd name="T30" fmla="*/ 37 w 140"/>
                  <a:gd name="T31" fmla="*/ 64 h 114"/>
                  <a:gd name="T32" fmla="*/ 41 w 140"/>
                  <a:gd name="T33" fmla="*/ 101 h 114"/>
                  <a:gd name="T34" fmla="*/ 54 w 140"/>
                  <a:gd name="T35" fmla="*/ 105 h 114"/>
                  <a:gd name="T36" fmla="*/ 49 w 140"/>
                  <a:gd name="T37" fmla="*/ 68 h 114"/>
                  <a:gd name="T38" fmla="*/ 58 w 140"/>
                  <a:gd name="T39" fmla="*/ 68 h 114"/>
                  <a:gd name="T40" fmla="*/ 74 w 140"/>
                  <a:gd name="T41" fmla="*/ 101 h 114"/>
                  <a:gd name="T42" fmla="*/ 66 w 140"/>
                  <a:gd name="T43" fmla="*/ 101 h 114"/>
                  <a:gd name="T44" fmla="*/ 70 w 140"/>
                  <a:gd name="T45" fmla="*/ 64 h 114"/>
                  <a:gd name="T46" fmla="*/ 74 w 140"/>
                  <a:gd name="T47" fmla="*/ 101 h 114"/>
                  <a:gd name="T48" fmla="*/ 87 w 140"/>
                  <a:gd name="T49" fmla="*/ 105 h 114"/>
                  <a:gd name="T50" fmla="*/ 83 w 140"/>
                  <a:gd name="T51" fmla="*/ 68 h 114"/>
                  <a:gd name="T52" fmla="*/ 91 w 140"/>
                  <a:gd name="T53" fmla="*/ 68 h 114"/>
                  <a:gd name="T54" fmla="*/ 108 w 140"/>
                  <a:gd name="T55" fmla="*/ 101 h 114"/>
                  <a:gd name="T56" fmla="*/ 99 w 140"/>
                  <a:gd name="T57" fmla="*/ 101 h 114"/>
                  <a:gd name="T58" fmla="*/ 103 w 140"/>
                  <a:gd name="T59" fmla="*/ 64 h 114"/>
                  <a:gd name="T60" fmla="*/ 108 w 140"/>
                  <a:gd name="T61" fmla="*/ 101 h 114"/>
                  <a:gd name="T62" fmla="*/ 65 w 140"/>
                  <a:gd name="T63" fmla="*/ 12 h 114"/>
                  <a:gd name="T64" fmla="*/ 75 w 140"/>
                  <a:gd name="T65" fmla="*/ 12 h 114"/>
                  <a:gd name="T66" fmla="*/ 87 w 140"/>
                  <a:gd name="T67" fmla="*/ 33 h 114"/>
                  <a:gd name="T68" fmla="*/ 64 w 140"/>
                  <a:gd name="T69" fmla="*/ 12 h 114"/>
                  <a:gd name="T70" fmla="*/ 131 w 140"/>
                  <a:gd name="T71" fmla="*/ 47 h 114"/>
                  <a:gd name="T72" fmla="*/ 7 w 140"/>
                  <a:gd name="T73" fmla="*/ 46 h 114"/>
                  <a:gd name="T74" fmla="*/ 7 w 140"/>
                  <a:gd name="T75" fmla="*/ 40 h 114"/>
                  <a:gd name="T76" fmla="*/ 131 w 140"/>
                  <a:gd name="T77" fmla="*/ 39 h 114"/>
                  <a:gd name="T78" fmla="*/ 134 w 140"/>
                  <a:gd name="T79" fmla="*/ 4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0" h="114">
                    <a:moveTo>
                      <a:pt x="137" y="36"/>
                    </a:moveTo>
                    <a:cubicBezTo>
                      <a:pt x="136" y="34"/>
                      <a:pt x="133" y="33"/>
                      <a:pt x="131" y="33"/>
                    </a:cubicBezTo>
                    <a:cubicBezTo>
                      <a:pt x="92" y="33"/>
                      <a:pt x="92" y="33"/>
                      <a:pt x="92" y="33"/>
                    </a:cubicBezTo>
                    <a:cubicBezTo>
                      <a:pt x="80" y="10"/>
                      <a:pt x="80" y="10"/>
                      <a:pt x="80" y="10"/>
                    </a:cubicBezTo>
                    <a:cubicBezTo>
                      <a:pt x="81" y="9"/>
                      <a:pt x="81" y="7"/>
                      <a:pt x="81" y="6"/>
                    </a:cubicBezTo>
                    <a:cubicBezTo>
                      <a:pt x="81" y="2"/>
                      <a:pt x="79" y="0"/>
                      <a:pt x="75" y="0"/>
                    </a:cubicBezTo>
                    <a:cubicBezTo>
                      <a:pt x="73" y="0"/>
                      <a:pt x="71" y="1"/>
                      <a:pt x="70" y="3"/>
                    </a:cubicBezTo>
                    <a:cubicBezTo>
                      <a:pt x="69" y="1"/>
                      <a:pt x="67" y="0"/>
                      <a:pt x="65" y="0"/>
                    </a:cubicBezTo>
                    <a:cubicBezTo>
                      <a:pt x="61" y="0"/>
                      <a:pt x="59" y="2"/>
                      <a:pt x="59" y="6"/>
                    </a:cubicBezTo>
                    <a:cubicBezTo>
                      <a:pt x="59" y="7"/>
                      <a:pt x="59" y="9"/>
                      <a:pt x="60" y="10"/>
                    </a:cubicBezTo>
                    <a:cubicBezTo>
                      <a:pt x="48" y="33"/>
                      <a:pt x="48" y="33"/>
                      <a:pt x="48" y="33"/>
                    </a:cubicBezTo>
                    <a:cubicBezTo>
                      <a:pt x="9" y="33"/>
                      <a:pt x="9" y="33"/>
                      <a:pt x="9" y="33"/>
                    </a:cubicBezTo>
                    <a:cubicBezTo>
                      <a:pt x="7" y="33"/>
                      <a:pt x="4" y="34"/>
                      <a:pt x="3" y="36"/>
                    </a:cubicBezTo>
                    <a:cubicBezTo>
                      <a:pt x="1" y="38"/>
                      <a:pt x="0" y="40"/>
                      <a:pt x="0" y="43"/>
                    </a:cubicBezTo>
                    <a:cubicBezTo>
                      <a:pt x="0" y="46"/>
                      <a:pt x="1" y="48"/>
                      <a:pt x="3" y="50"/>
                    </a:cubicBezTo>
                    <a:cubicBezTo>
                      <a:pt x="4" y="52"/>
                      <a:pt x="7" y="53"/>
                      <a:pt x="9" y="53"/>
                    </a:cubicBezTo>
                    <a:cubicBezTo>
                      <a:pt x="12" y="53"/>
                      <a:pt x="12" y="53"/>
                      <a:pt x="12" y="53"/>
                    </a:cubicBezTo>
                    <a:cubicBezTo>
                      <a:pt x="23" y="107"/>
                      <a:pt x="23" y="107"/>
                      <a:pt x="23" y="107"/>
                    </a:cubicBezTo>
                    <a:cubicBezTo>
                      <a:pt x="24" y="111"/>
                      <a:pt x="27" y="114"/>
                      <a:pt x="31" y="114"/>
                    </a:cubicBezTo>
                    <a:cubicBezTo>
                      <a:pt x="109" y="114"/>
                      <a:pt x="109" y="114"/>
                      <a:pt x="109" y="114"/>
                    </a:cubicBezTo>
                    <a:cubicBezTo>
                      <a:pt x="113" y="114"/>
                      <a:pt x="116" y="111"/>
                      <a:pt x="117" y="107"/>
                    </a:cubicBezTo>
                    <a:cubicBezTo>
                      <a:pt x="128" y="53"/>
                      <a:pt x="128" y="53"/>
                      <a:pt x="128" y="53"/>
                    </a:cubicBezTo>
                    <a:cubicBezTo>
                      <a:pt x="131" y="53"/>
                      <a:pt x="131" y="53"/>
                      <a:pt x="131" y="53"/>
                    </a:cubicBezTo>
                    <a:cubicBezTo>
                      <a:pt x="131" y="53"/>
                      <a:pt x="131" y="53"/>
                      <a:pt x="131" y="53"/>
                    </a:cubicBezTo>
                    <a:cubicBezTo>
                      <a:pt x="133" y="53"/>
                      <a:pt x="136" y="52"/>
                      <a:pt x="137" y="50"/>
                    </a:cubicBezTo>
                    <a:cubicBezTo>
                      <a:pt x="139" y="48"/>
                      <a:pt x="140" y="46"/>
                      <a:pt x="140" y="43"/>
                    </a:cubicBezTo>
                    <a:cubicBezTo>
                      <a:pt x="140" y="40"/>
                      <a:pt x="139" y="38"/>
                      <a:pt x="137" y="36"/>
                    </a:cubicBezTo>
                    <a:close/>
                    <a:moveTo>
                      <a:pt x="41" y="101"/>
                    </a:moveTo>
                    <a:cubicBezTo>
                      <a:pt x="41" y="103"/>
                      <a:pt x="39" y="105"/>
                      <a:pt x="37" y="105"/>
                    </a:cubicBezTo>
                    <a:cubicBezTo>
                      <a:pt x="35" y="105"/>
                      <a:pt x="33" y="103"/>
                      <a:pt x="33" y="101"/>
                    </a:cubicBezTo>
                    <a:cubicBezTo>
                      <a:pt x="33" y="68"/>
                      <a:pt x="33" y="68"/>
                      <a:pt x="33" y="68"/>
                    </a:cubicBezTo>
                    <a:cubicBezTo>
                      <a:pt x="33" y="66"/>
                      <a:pt x="35" y="64"/>
                      <a:pt x="37" y="64"/>
                    </a:cubicBezTo>
                    <a:cubicBezTo>
                      <a:pt x="39" y="64"/>
                      <a:pt x="41" y="66"/>
                      <a:pt x="41" y="68"/>
                    </a:cubicBezTo>
                    <a:lnTo>
                      <a:pt x="41" y="101"/>
                    </a:lnTo>
                    <a:close/>
                    <a:moveTo>
                      <a:pt x="58" y="101"/>
                    </a:moveTo>
                    <a:cubicBezTo>
                      <a:pt x="58" y="103"/>
                      <a:pt x="56" y="105"/>
                      <a:pt x="54" y="105"/>
                    </a:cubicBezTo>
                    <a:cubicBezTo>
                      <a:pt x="51" y="105"/>
                      <a:pt x="49" y="103"/>
                      <a:pt x="49" y="101"/>
                    </a:cubicBezTo>
                    <a:cubicBezTo>
                      <a:pt x="49" y="68"/>
                      <a:pt x="49" y="68"/>
                      <a:pt x="49" y="68"/>
                    </a:cubicBezTo>
                    <a:cubicBezTo>
                      <a:pt x="49" y="66"/>
                      <a:pt x="51" y="64"/>
                      <a:pt x="54" y="64"/>
                    </a:cubicBezTo>
                    <a:cubicBezTo>
                      <a:pt x="56" y="64"/>
                      <a:pt x="58" y="66"/>
                      <a:pt x="58" y="68"/>
                    </a:cubicBezTo>
                    <a:lnTo>
                      <a:pt x="58" y="101"/>
                    </a:lnTo>
                    <a:close/>
                    <a:moveTo>
                      <a:pt x="74" y="101"/>
                    </a:moveTo>
                    <a:cubicBezTo>
                      <a:pt x="74" y="103"/>
                      <a:pt x="73" y="105"/>
                      <a:pt x="70" y="105"/>
                    </a:cubicBezTo>
                    <a:cubicBezTo>
                      <a:pt x="68" y="105"/>
                      <a:pt x="66" y="103"/>
                      <a:pt x="66" y="101"/>
                    </a:cubicBezTo>
                    <a:cubicBezTo>
                      <a:pt x="66" y="68"/>
                      <a:pt x="66" y="68"/>
                      <a:pt x="66" y="68"/>
                    </a:cubicBezTo>
                    <a:cubicBezTo>
                      <a:pt x="66" y="66"/>
                      <a:pt x="68" y="64"/>
                      <a:pt x="70" y="64"/>
                    </a:cubicBezTo>
                    <a:cubicBezTo>
                      <a:pt x="73" y="64"/>
                      <a:pt x="74" y="66"/>
                      <a:pt x="74" y="68"/>
                    </a:cubicBezTo>
                    <a:lnTo>
                      <a:pt x="74" y="101"/>
                    </a:lnTo>
                    <a:close/>
                    <a:moveTo>
                      <a:pt x="91" y="101"/>
                    </a:moveTo>
                    <a:cubicBezTo>
                      <a:pt x="91" y="103"/>
                      <a:pt x="89" y="105"/>
                      <a:pt x="87" y="105"/>
                    </a:cubicBezTo>
                    <a:cubicBezTo>
                      <a:pt x="84" y="105"/>
                      <a:pt x="83" y="103"/>
                      <a:pt x="83" y="101"/>
                    </a:cubicBezTo>
                    <a:cubicBezTo>
                      <a:pt x="83" y="68"/>
                      <a:pt x="83" y="68"/>
                      <a:pt x="83" y="68"/>
                    </a:cubicBezTo>
                    <a:cubicBezTo>
                      <a:pt x="83" y="66"/>
                      <a:pt x="84" y="64"/>
                      <a:pt x="87" y="64"/>
                    </a:cubicBezTo>
                    <a:cubicBezTo>
                      <a:pt x="89" y="64"/>
                      <a:pt x="91" y="66"/>
                      <a:pt x="91" y="68"/>
                    </a:cubicBezTo>
                    <a:lnTo>
                      <a:pt x="91" y="101"/>
                    </a:lnTo>
                    <a:close/>
                    <a:moveTo>
                      <a:pt x="108" y="101"/>
                    </a:moveTo>
                    <a:cubicBezTo>
                      <a:pt x="108" y="103"/>
                      <a:pt x="106" y="105"/>
                      <a:pt x="103" y="105"/>
                    </a:cubicBezTo>
                    <a:cubicBezTo>
                      <a:pt x="101" y="105"/>
                      <a:pt x="99" y="103"/>
                      <a:pt x="99" y="101"/>
                    </a:cubicBezTo>
                    <a:cubicBezTo>
                      <a:pt x="99" y="68"/>
                      <a:pt x="99" y="68"/>
                      <a:pt x="99" y="68"/>
                    </a:cubicBezTo>
                    <a:cubicBezTo>
                      <a:pt x="99" y="66"/>
                      <a:pt x="101" y="64"/>
                      <a:pt x="103" y="64"/>
                    </a:cubicBezTo>
                    <a:cubicBezTo>
                      <a:pt x="106" y="64"/>
                      <a:pt x="108" y="66"/>
                      <a:pt x="108" y="68"/>
                    </a:cubicBezTo>
                    <a:lnTo>
                      <a:pt x="108" y="101"/>
                    </a:lnTo>
                    <a:close/>
                    <a:moveTo>
                      <a:pt x="64" y="12"/>
                    </a:moveTo>
                    <a:cubicBezTo>
                      <a:pt x="64" y="12"/>
                      <a:pt x="64" y="12"/>
                      <a:pt x="65" y="12"/>
                    </a:cubicBezTo>
                    <a:cubicBezTo>
                      <a:pt x="67" y="12"/>
                      <a:pt x="69" y="10"/>
                      <a:pt x="70" y="8"/>
                    </a:cubicBezTo>
                    <a:cubicBezTo>
                      <a:pt x="71" y="10"/>
                      <a:pt x="73" y="12"/>
                      <a:pt x="75" y="12"/>
                    </a:cubicBezTo>
                    <a:cubicBezTo>
                      <a:pt x="76" y="12"/>
                      <a:pt x="76" y="12"/>
                      <a:pt x="76" y="12"/>
                    </a:cubicBezTo>
                    <a:cubicBezTo>
                      <a:pt x="87" y="33"/>
                      <a:pt x="87" y="33"/>
                      <a:pt x="87" y="33"/>
                    </a:cubicBezTo>
                    <a:cubicBezTo>
                      <a:pt x="53" y="33"/>
                      <a:pt x="53" y="33"/>
                      <a:pt x="53" y="33"/>
                    </a:cubicBezTo>
                    <a:lnTo>
                      <a:pt x="64" y="12"/>
                    </a:lnTo>
                    <a:close/>
                    <a:moveTo>
                      <a:pt x="133" y="46"/>
                    </a:moveTo>
                    <a:cubicBezTo>
                      <a:pt x="132" y="47"/>
                      <a:pt x="131" y="47"/>
                      <a:pt x="131" y="47"/>
                    </a:cubicBezTo>
                    <a:cubicBezTo>
                      <a:pt x="9" y="47"/>
                      <a:pt x="9" y="47"/>
                      <a:pt x="9" y="47"/>
                    </a:cubicBezTo>
                    <a:cubicBezTo>
                      <a:pt x="9" y="47"/>
                      <a:pt x="8" y="47"/>
                      <a:pt x="7" y="46"/>
                    </a:cubicBezTo>
                    <a:cubicBezTo>
                      <a:pt x="7" y="45"/>
                      <a:pt x="6" y="44"/>
                      <a:pt x="6" y="43"/>
                    </a:cubicBezTo>
                    <a:cubicBezTo>
                      <a:pt x="6" y="42"/>
                      <a:pt x="7" y="41"/>
                      <a:pt x="7" y="40"/>
                    </a:cubicBezTo>
                    <a:cubicBezTo>
                      <a:pt x="8" y="39"/>
                      <a:pt x="9" y="39"/>
                      <a:pt x="9" y="39"/>
                    </a:cubicBezTo>
                    <a:cubicBezTo>
                      <a:pt x="131" y="39"/>
                      <a:pt x="131" y="39"/>
                      <a:pt x="131" y="39"/>
                    </a:cubicBezTo>
                    <a:cubicBezTo>
                      <a:pt x="131" y="39"/>
                      <a:pt x="132" y="39"/>
                      <a:pt x="133" y="40"/>
                    </a:cubicBezTo>
                    <a:cubicBezTo>
                      <a:pt x="133" y="41"/>
                      <a:pt x="134" y="42"/>
                      <a:pt x="134" y="43"/>
                    </a:cubicBezTo>
                    <a:cubicBezTo>
                      <a:pt x="134" y="44"/>
                      <a:pt x="133" y="45"/>
                      <a:pt x="133" y="46"/>
                    </a:cubicBezTo>
                    <a:close/>
                  </a:path>
                </a:pathLst>
              </a:custGeom>
              <a:solidFill>
                <a:schemeClr val="bg1"/>
              </a:solidFill>
              <a:ln>
                <a:noFill/>
              </a:ln>
            </p:spPr>
            <p:txBody>
              <a:bodyPr vert="horz" wrap="square" lIns="91440" tIns="45720" rIns="91440" bIns="45720" numCol="1" anchor="t" anchorCtr="0" compatLnSpc="1"/>
              <a:lstStyle/>
              <a:p>
                <a:endParaRPr lang="zh-CN" altLang="en-US" sz="2400" dirty="0">
                  <a:latin typeface="微软雅黑" panose="020B0503020204020204" pitchFamily="34" charset="-122"/>
                  <a:ea typeface="微软雅黑" panose="020B0503020204020204" pitchFamily="34" charset="-122"/>
                </a:endParaRPr>
              </a:p>
            </p:txBody>
          </p:sp>
        </p:grpSp>
      </p:grpSp>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266252"/>
            <a:ext cx="12190413" cy="556708"/>
            <a:chOff x="0" y="266252"/>
            <a:chExt cx="12190413" cy="556708"/>
          </a:xfrm>
        </p:grpSpPr>
        <p:sp>
          <p:nvSpPr>
            <p:cNvPr id="2" name="矩形 1"/>
            <p:cNvSpPr/>
            <p:nvPr/>
          </p:nvSpPr>
          <p:spPr>
            <a:xfrm>
              <a:off x="0" y="266252"/>
              <a:ext cx="12190413" cy="556708"/>
            </a:xfrm>
            <a:custGeom>
              <a:avLst/>
              <a:gdLst/>
              <a:ahLst/>
              <a:cxnLst/>
              <a:rect l="l" t="t" r="r" b="b"/>
              <a:pathLst>
                <a:path w="12190413" h="713082">
                  <a:moveTo>
                    <a:pt x="4227443" y="0"/>
                  </a:moveTo>
                  <a:lnTo>
                    <a:pt x="12190413" y="0"/>
                  </a:lnTo>
                  <a:lnTo>
                    <a:pt x="12190413" y="713082"/>
                  </a:lnTo>
                  <a:lnTo>
                    <a:pt x="4227443" y="713082"/>
                  </a:lnTo>
                  <a:close/>
                  <a:moveTo>
                    <a:pt x="0" y="0"/>
                  </a:moveTo>
                  <a:lnTo>
                    <a:pt x="543474" y="0"/>
                  </a:lnTo>
                  <a:lnTo>
                    <a:pt x="543474" y="713082"/>
                  </a:lnTo>
                  <a:lnTo>
                    <a:pt x="0" y="71308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9"/>
            <p:cNvSpPr txBox="1"/>
            <p:nvPr/>
          </p:nvSpPr>
          <p:spPr>
            <a:xfrm>
              <a:off x="662742" y="329162"/>
              <a:ext cx="3435256" cy="430887"/>
            </a:xfrm>
            <a:prstGeom prst="rect">
              <a:avLst/>
            </a:prstGeom>
            <a:noFill/>
          </p:spPr>
          <p:txBody>
            <a:bodyPr wrap="square" lIns="0" tIns="0" rIns="0" bIns="0" rtlCol="0">
              <a:spAutoFit/>
            </a:bodyPr>
            <a:lstStyle/>
            <a:p>
              <a:pPr marL="0" lvl="1" algn="ctr"/>
              <a:r>
                <a:rPr lang="zh-CN" altLang="en-US" sz="2800" dirty="0" smtClean="0">
                  <a:solidFill>
                    <a:schemeClr val="bg1">
                      <a:lumMod val="50000"/>
                    </a:schemeClr>
                  </a:solidFill>
                  <a:latin typeface="微软雅黑" panose="020B0503020204020204" pitchFamily="34" charset="-122"/>
                  <a:ea typeface="微软雅黑" panose="020B0503020204020204" pitchFamily="34" charset="-122"/>
                </a:rPr>
                <a:t>点击加入你的标题</a:t>
              </a:r>
              <a:endParaRPr lang="zh-CN" altLang="en-US" sz="2800"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5" name="出品 2"/>
          <p:cNvSpPr>
            <a:spLocks noChangeArrowheads="1"/>
          </p:cNvSpPr>
          <p:nvPr>
            <p:custDataLst>
              <p:tags r:id="rId1"/>
            </p:custDataLst>
          </p:nvPr>
        </p:nvSpPr>
        <p:spPr bwMode="auto">
          <a:xfrm>
            <a:off x="3956050" y="2122488"/>
            <a:ext cx="4371975" cy="4037012"/>
          </a:xfrm>
          <a:prstGeom prst="rect">
            <a:avLst/>
          </a:prstGeom>
          <a:solidFill>
            <a:schemeClr val="bg1">
              <a:lumMod val="65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 name="0907出品 9"/>
          <p:cNvSpPr>
            <a:spLocks noChangeArrowheads="1"/>
          </p:cNvSpPr>
          <p:nvPr>
            <p:custDataLst>
              <p:tags r:id="rId2"/>
            </p:custDataLst>
          </p:nvPr>
        </p:nvSpPr>
        <p:spPr bwMode="auto">
          <a:xfrm>
            <a:off x="2462213" y="2751138"/>
            <a:ext cx="1493837" cy="677862"/>
          </a:xfrm>
          <a:prstGeom prst="rect">
            <a:avLst/>
          </a:prstGeom>
          <a:solidFill>
            <a:schemeClr val="accent3"/>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chemeClr val="bg1"/>
              </a:solidFill>
              <a:latin typeface="宋体" panose="02010600030101010101" pitchFamily="2" charset="-122"/>
              <a:sym typeface="宋体" panose="02010600030101010101" pitchFamily="2" charset="-122"/>
            </a:endParaRPr>
          </a:p>
        </p:txBody>
      </p:sp>
      <p:sp>
        <p:nvSpPr>
          <p:cNvPr id="8" name="品 10"/>
          <p:cNvSpPr>
            <a:spLocks noChangeArrowheads="1"/>
          </p:cNvSpPr>
          <p:nvPr>
            <p:custDataLst>
              <p:tags r:id="rId3"/>
            </p:custDataLst>
          </p:nvPr>
        </p:nvSpPr>
        <p:spPr bwMode="auto">
          <a:xfrm>
            <a:off x="1206500" y="3444875"/>
            <a:ext cx="2749550" cy="774700"/>
          </a:xfrm>
          <a:prstGeom prst="rect">
            <a:avLst/>
          </a:prstGeom>
          <a:solidFill>
            <a:schemeClr val="accent1"/>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chemeClr val="bg1"/>
              </a:solidFill>
              <a:latin typeface="宋体" panose="02010600030101010101" pitchFamily="2" charset="-122"/>
              <a:sym typeface="宋体" panose="02010600030101010101" pitchFamily="2" charset="-122"/>
            </a:endParaRPr>
          </a:p>
        </p:txBody>
      </p:sp>
      <p:sp>
        <p:nvSpPr>
          <p:cNvPr id="9" name="07出品 11"/>
          <p:cNvSpPr>
            <a:spLocks noChangeArrowheads="1"/>
          </p:cNvSpPr>
          <p:nvPr>
            <p:custDataLst>
              <p:tags r:id="rId4"/>
            </p:custDataLst>
          </p:nvPr>
        </p:nvSpPr>
        <p:spPr bwMode="auto">
          <a:xfrm>
            <a:off x="330200" y="4237038"/>
            <a:ext cx="3625850" cy="696912"/>
          </a:xfrm>
          <a:prstGeom prst="rect">
            <a:avLst/>
          </a:prstGeom>
          <a:solidFill>
            <a:schemeClr val="accent4"/>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 name="出品 12"/>
          <p:cNvSpPr>
            <a:spLocks noChangeArrowheads="1"/>
          </p:cNvSpPr>
          <p:nvPr>
            <p:custDataLst>
              <p:tags r:id="rId5"/>
            </p:custDataLst>
          </p:nvPr>
        </p:nvSpPr>
        <p:spPr bwMode="auto">
          <a:xfrm>
            <a:off x="1500188" y="4951413"/>
            <a:ext cx="2455862" cy="715962"/>
          </a:xfrm>
          <a:prstGeom prst="rect">
            <a:avLst/>
          </a:prstGeom>
          <a:solidFill>
            <a:schemeClr val="accent3"/>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chemeClr val="bg1"/>
              </a:solidFill>
              <a:latin typeface="宋体" panose="02010600030101010101" pitchFamily="2" charset="-122"/>
              <a:sym typeface="宋体" panose="02010600030101010101" pitchFamily="2" charset="-122"/>
            </a:endParaRPr>
          </a:p>
        </p:txBody>
      </p:sp>
      <p:sp>
        <p:nvSpPr>
          <p:cNvPr id="11" name="5"/>
          <p:cNvSpPr>
            <a:spLocks noChangeArrowheads="1"/>
          </p:cNvSpPr>
          <p:nvPr>
            <p:custDataLst>
              <p:tags r:id="rId6"/>
            </p:custDataLst>
          </p:nvPr>
        </p:nvSpPr>
        <p:spPr bwMode="auto">
          <a:xfrm>
            <a:off x="8328025" y="2751138"/>
            <a:ext cx="1920875" cy="728662"/>
          </a:xfrm>
          <a:prstGeom prst="rect">
            <a:avLst/>
          </a:prstGeom>
          <a:solidFill>
            <a:schemeClr val="accent1"/>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chemeClr val="bg1"/>
              </a:solidFill>
              <a:latin typeface="宋体" panose="02010600030101010101" pitchFamily="2" charset="-122"/>
              <a:sym typeface="宋体" panose="02010600030101010101" pitchFamily="2" charset="-122"/>
            </a:endParaRPr>
          </a:p>
        </p:txBody>
      </p:sp>
      <p:sp>
        <p:nvSpPr>
          <p:cNvPr id="12" name="6"/>
          <p:cNvSpPr>
            <a:spLocks noChangeArrowheads="1"/>
          </p:cNvSpPr>
          <p:nvPr>
            <p:custDataLst>
              <p:tags r:id="rId7"/>
            </p:custDataLst>
          </p:nvPr>
        </p:nvSpPr>
        <p:spPr bwMode="auto">
          <a:xfrm>
            <a:off x="8328025" y="3490913"/>
            <a:ext cx="3482975" cy="774700"/>
          </a:xfrm>
          <a:prstGeom prst="rect">
            <a:avLst/>
          </a:prstGeom>
          <a:solidFill>
            <a:schemeClr val="accent3"/>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3" name="7"/>
          <p:cNvSpPr>
            <a:spLocks noChangeArrowheads="1"/>
          </p:cNvSpPr>
          <p:nvPr>
            <p:custDataLst>
              <p:tags r:id="rId8"/>
            </p:custDataLst>
          </p:nvPr>
        </p:nvSpPr>
        <p:spPr bwMode="auto">
          <a:xfrm>
            <a:off x="8328025" y="4278313"/>
            <a:ext cx="2355850" cy="660400"/>
          </a:xfrm>
          <a:prstGeom prst="rect">
            <a:avLst/>
          </a:prstGeom>
          <a:solidFill>
            <a:schemeClr val="accent4"/>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chemeClr val="bg1"/>
              </a:solidFill>
              <a:latin typeface="宋体" panose="02010600030101010101" pitchFamily="2" charset="-122"/>
              <a:sym typeface="宋体" panose="02010600030101010101" pitchFamily="2" charset="-122"/>
            </a:endParaRPr>
          </a:p>
        </p:txBody>
      </p:sp>
      <p:sp>
        <p:nvSpPr>
          <p:cNvPr id="14" name="品 8"/>
          <p:cNvSpPr>
            <a:spLocks noChangeArrowheads="1"/>
          </p:cNvSpPr>
          <p:nvPr>
            <p:custDataLst>
              <p:tags r:id="rId9"/>
            </p:custDataLst>
          </p:nvPr>
        </p:nvSpPr>
        <p:spPr bwMode="auto">
          <a:xfrm>
            <a:off x="8328025" y="4951413"/>
            <a:ext cx="2840038" cy="715962"/>
          </a:xfrm>
          <a:prstGeom prst="rect">
            <a:avLst/>
          </a:prstGeom>
          <a:solidFill>
            <a:schemeClr val="accent1"/>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5" name="品 1"/>
          <p:cNvSpPr>
            <a:spLocks noChangeArrowheads="1"/>
          </p:cNvSpPr>
          <p:nvPr>
            <p:custDataLst>
              <p:tags r:id="rId10"/>
            </p:custDataLst>
          </p:nvPr>
        </p:nvSpPr>
        <p:spPr bwMode="auto">
          <a:xfrm>
            <a:off x="5908675" y="2470150"/>
            <a:ext cx="18859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sz="1600" dirty="0">
                <a:solidFill>
                  <a:schemeClr val="bg1"/>
                </a:solidFill>
                <a:latin typeface="Franklin Gothic Book" panose="020B0503020102020204" pitchFamily="2" charset="0"/>
                <a:ea typeface="微软雅黑" panose="020B0503020204020204" pitchFamily="34" charset="-122"/>
                <a:sym typeface="Franklin Gothic Book" panose="020B0503020102020204" pitchFamily="2" charset="0"/>
              </a:rPr>
              <a:t>点击添加文字说明</a:t>
            </a:r>
            <a:endParaRPr lang="zh-CN" altLang="en-US" sz="1600" dirty="0">
              <a:solidFill>
                <a:schemeClr val="bg1"/>
              </a:solidFill>
              <a:latin typeface="Franklin Gothic Book" panose="020B0503020102020204" pitchFamily="2" charset="0"/>
              <a:ea typeface="微软雅黑" panose="020B0503020204020204" pitchFamily="34" charset="-122"/>
              <a:sym typeface="Franklin Gothic Book" panose="020B0503020102020204" pitchFamily="2" charset="0"/>
            </a:endParaRPr>
          </a:p>
          <a:p>
            <a:pPr algn="ctr" eaLnBrk="1" hangingPunct="1">
              <a:lnSpc>
                <a:spcPct val="150000"/>
              </a:lnSpc>
              <a:spcBef>
                <a:spcPct val="0"/>
              </a:spcBef>
              <a:buFont typeface="Arial" panose="020B0604020202020204" pitchFamily="34" charset="0"/>
              <a:buNone/>
            </a:pPr>
            <a:r>
              <a:rPr lang="zh-CN" altLang="en-US" sz="1600" dirty="0">
                <a:solidFill>
                  <a:schemeClr val="bg1"/>
                </a:solidFill>
                <a:latin typeface="Franklin Gothic Book" panose="020B0503020102020204" pitchFamily="2" charset="0"/>
                <a:ea typeface="微软雅黑" panose="020B0503020204020204" pitchFamily="34" charset="-122"/>
                <a:sym typeface="Franklin Gothic Book" panose="020B0503020102020204" pitchFamily="2" charset="0"/>
              </a:rPr>
              <a:t>点击添加文字说明</a:t>
            </a:r>
            <a:endParaRPr lang="zh-CN" altLang="en-US" sz="1600" dirty="0">
              <a:solidFill>
                <a:schemeClr val="bg1"/>
              </a:solidFill>
              <a:latin typeface="Franklin Gothic Book" panose="020B0503020102020204" pitchFamily="2" charset="0"/>
              <a:ea typeface="微软雅黑" panose="020B0503020204020204" pitchFamily="34" charset="-122"/>
              <a:sym typeface="Franklin Gothic Book" panose="020B0503020102020204" pitchFamily="2" charset="0"/>
            </a:endParaRPr>
          </a:p>
          <a:p>
            <a:pPr algn="ctr" eaLnBrk="1" hangingPunct="1">
              <a:lnSpc>
                <a:spcPct val="150000"/>
              </a:lnSpc>
              <a:spcBef>
                <a:spcPct val="0"/>
              </a:spcBef>
              <a:buFont typeface="Arial" panose="020B0604020202020204" pitchFamily="34" charset="0"/>
              <a:buNone/>
            </a:pPr>
            <a:r>
              <a:rPr lang="zh-CN" altLang="en-US" sz="1600" dirty="0">
                <a:solidFill>
                  <a:schemeClr val="bg1"/>
                </a:solidFill>
                <a:latin typeface="Franklin Gothic Book" panose="020B0503020102020204" pitchFamily="2" charset="0"/>
                <a:ea typeface="微软雅黑" panose="020B0503020204020204" pitchFamily="34" charset="-122"/>
                <a:sym typeface="Franklin Gothic Book" panose="020B0503020102020204" pitchFamily="2" charset="0"/>
              </a:rPr>
              <a:t>点击添加文字说明</a:t>
            </a:r>
            <a:endParaRPr lang="en-US" altLang="zh-CN" sz="1600" dirty="0">
              <a:solidFill>
                <a:schemeClr val="bg1"/>
              </a:solidFill>
              <a:latin typeface="Franklin Gothic Book" panose="020B0503020102020204" pitchFamily="2" charset="0"/>
              <a:ea typeface="微软雅黑" panose="020B0503020204020204" pitchFamily="34" charset="-122"/>
              <a:sym typeface="Franklin Gothic Book" panose="020B0503020102020204" pitchFamily="2" charset="0"/>
            </a:endParaRPr>
          </a:p>
          <a:p>
            <a:pPr algn="ctr" eaLnBrk="1" hangingPunct="1">
              <a:lnSpc>
                <a:spcPct val="150000"/>
              </a:lnSpc>
              <a:spcBef>
                <a:spcPct val="0"/>
              </a:spcBef>
              <a:buFont typeface="Arial" panose="020B0604020202020204" pitchFamily="34" charset="0"/>
              <a:buNone/>
            </a:pPr>
            <a:r>
              <a:rPr lang="zh-CN" altLang="en-US" sz="1600" dirty="0">
                <a:solidFill>
                  <a:schemeClr val="bg1"/>
                </a:solidFill>
                <a:latin typeface="Franklin Gothic Book" panose="020B0503020102020204" pitchFamily="2" charset="0"/>
                <a:ea typeface="微软雅黑" panose="020B0503020204020204" pitchFamily="34" charset="-122"/>
                <a:sym typeface="Franklin Gothic Book" panose="020B0503020102020204" pitchFamily="2" charset="0"/>
              </a:rPr>
              <a:t>点击添加文字说明</a:t>
            </a:r>
            <a:endParaRPr lang="zh-CN" altLang="en-US" sz="1800" dirty="0">
              <a:solidFill>
                <a:schemeClr val="bg1"/>
              </a:solidFill>
              <a:latin typeface="Arial" panose="020B0604020202020204" pitchFamily="34" charset="0"/>
            </a:endParaRPr>
          </a:p>
        </p:txBody>
      </p:sp>
      <p:sp>
        <p:nvSpPr>
          <p:cNvPr id="16" name="品 1"/>
          <p:cNvSpPr>
            <a:spLocks noChangeArrowheads="1"/>
          </p:cNvSpPr>
          <p:nvPr>
            <p:custDataLst>
              <p:tags r:id="rId11"/>
            </p:custDataLst>
          </p:nvPr>
        </p:nvSpPr>
        <p:spPr bwMode="auto">
          <a:xfrm>
            <a:off x="4460875" y="4371975"/>
            <a:ext cx="1884363"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sz="1600">
                <a:solidFill>
                  <a:schemeClr val="bg1"/>
                </a:solidFill>
                <a:latin typeface="Franklin Gothic Book" panose="020B0503020102020204" pitchFamily="2" charset="0"/>
                <a:ea typeface="微软雅黑" panose="020B0503020204020204" pitchFamily="34" charset="-122"/>
                <a:sym typeface="Franklin Gothic Book" panose="020B0503020102020204" pitchFamily="2" charset="0"/>
              </a:rPr>
              <a:t>点击添加文字说明</a:t>
            </a:r>
            <a:endParaRPr lang="zh-CN" altLang="en-US" sz="1600">
              <a:solidFill>
                <a:schemeClr val="bg1"/>
              </a:solidFill>
              <a:latin typeface="Franklin Gothic Book" panose="020B0503020102020204" pitchFamily="2" charset="0"/>
              <a:ea typeface="微软雅黑" panose="020B0503020204020204" pitchFamily="34" charset="-122"/>
              <a:sym typeface="Franklin Gothic Book" panose="020B0503020102020204" pitchFamily="2" charset="0"/>
            </a:endParaRPr>
          </a:p>
          <a:p>
            <a:pPr algn="ctr" eaLnBrk="1" hangingPunct="1">
              <a:lnSpc>
                <a:spcPct val="150000"/>
              </a:lnSpc>
              <a:spcBef>
                <a:spcPct val="0"/>
              </a:spcBef>
              <a:buFont typeface="Arial" panose="020B0604020202020204" pitchFamily="34" charset="0"/>
              <a:buNone/>
            </a:pPr>
            <a:r>
              <a:rPr lang="zh-CN" altLang="en-US" sz="1600">
                <a:solidFill>
                  <a:schemeClr val="bg1"/>
                </a:solidFill>
                <a:latin typeface="Franklin Gothic Book" panose="020B0503020102020204" pitchFamily="2" charset="0"/>
                <a:ea typeface="微软雅黑" panose="020B0503020204020204" pitchFamily="34" charset="-122"/>
                <a:sym typeface="Franklin Gothic Book" panose="020B0503020102020204" pitchFamily="2" charset="0"/>
              </a:rPr>
              <a:t>点击添加文字说明</a:t>
            </a:r>
            <a:endParaRPr lang="zh-CN" altLang="en-US" sz="1600">
              <a:solidFill>
                <a:schemeClr val="bg1"/>
              </a:solidFill>
              <a:latin typeface="Franklin Gothic Book" panose="020B0503020102020204" pitchFamily="2" charset="0"/>
              <a:ea typeface="微软雅黑" panose="020B0503020204020204" pitchFamily="34" charset="-122"/>
              <a:sym typeface="Franklin Gothic Book" panose="020B0503020102020204" pitchFamily="2" charset="0"/>
            </a:endParaRPr>
          </a:p>
          <a:p>
            <a:pPr algn="ctr" eaLnBrk="1" hangingPunct="1">
              <a:lnSpc>
                <a:spcPct val="150000"/>
              </a:lnSpc>
              <a:spcBef>
                <a:spcPct val="0"/>
              </a:spcBef>
              <a:buFont typeface="Arial" panose="020B0604020202020204" pitchFamily="34" charset="0"/>
              <a:buNone/>
            </a:pPr>
            <a:r>
              <a:rPr lang="zh-CN" altLang="en-US" sz="1600">
                <a:solidFill>
                  <a:schemeClr val="bg1"/>
                </a:solidFill>
                <a:latin typeface="Franklin Gothic Book" panose="020B0503020102020204" pitchFamily="2" charset="0"/>
                <a:ea typeface="微软雅黑" panose="020B0503020204020204" pitchFamily="34" charset="-122"/>
                <a:sym typeface="Franklin Gothic Book" panose="020B0503020102020204" pitchFamily="2" charset="0"/>
              </a:rPr>
              <a:t>点击添加文字说明</a:t>
            </a:r>
            <a:endParaRPr lang="en-US" altLang="zh-CN" sz="1600">
              <a:solidFill>
                <a:schemeClr val="bg1"/>
              </a:solidFill>
              <a:latin typeface="Franklin Gothic Book" panose="020B0503020102020204" pitchFamily="2" charset="0"/>
              <a:ea typeface="微软雅黑" panose="020B0503020204020204" pitchFamily="34" charset="-122"/>
              <a:sym typeface="Franklin Gothic Book" panose="020B0503020102020204" pitchFamily="2" charset="0"/>
            </a:endParaRPr>
          </a:p>
          <a:p>
            <a:pPr algn="ctr" eaLnBrk="1" hangingPunct="1">
              <a:lnSpc>
                <a:spcPct val="150000"/>
              </a:lnSpc>
              <a:spcBef>
                <a:spcPct val="0"/>
              </a:spcBef>
              <a:buFont typeface="Arial" panose="020B0604020202020204" pitchFamily="34" charset="0"/>
              <a:buNone/>
            </a:pPr>
            <a:r>
              <a:rPr lang="zh-CN" altLang="en-US" sz="1600">
                <a:solidFill>
                  <a:schemeClr val="bg1"/>
                </a:solidFill>
                <a:latin typeface="Franklin Gothic Book" panose="020B0503020102020204" pitchFamily="2" charset="0"/>
                <a:ea typeface="微软雅黑" panose="020B0503020204020204" pitchFamily="34" charset="-122"/>
                <a:sym typeface="Franklin Gothic Book" panose="020B0503020102020204" pitchFamily="2" charset="0"/>
              </a:rPr>
              <a:t>点击添加文字说明</a:t>
            </a:r>
            <a:endParaRPr lang="zh-CN" altLang="en-US" sz="1800">
              <a:solidFill>
                <a:schemeClr val="bg1"/>
              </a:solidFill>
              <a:latin typeface="Arial" panose="020B0604020202020204" pitchFamily="34" charset="0"/>
            </a:endParaRPr>
          </a:p>
        </p:txBody>
      </p:sp>
      <p:sp>
        <p:nvSpPr>
          <p:cNvPr id="17" name="品 27"/>
          <p:cNvSpPr>
            <a:spLocks noChangeArrowheads="1"/>
          </p:cNvSpPr>
          <p:nvPr>
            <p:custDataLst>
              <p:tags r:id="rId12"/>
            </p:custDataLst>
          </p:nvPr>
        </p:nvSpPr>
        <p:spPr bwMode="auto">
          <a:xfrm>
            <a:off x="2638425" y="2905125"/>
            <a:ext cx="11414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800">
                <a:solidFill>
                  <a:schemeClr val="bg1"/>
                </a:solidFill>
                <a:latin typeface="微软雅黑" panose="020B0503020204020204" pitchFamily="34" charset="-122"/>
                <a:ea typeface="微软雅黑" panose="020B0503020204020204" pitchFamily="34" charset="-122"/>
                <a:sym typeface="Arial" panose="020B0604020202020204" pitchFamily="34" charset="0"/>
              </a:rPr>
              <a:t>添加文字</a:t>
            </a:r>
            <a:endParaRPr lang="zh-CN" altLang="en-US" sz="1800">
              <a:solidFill>
                <a:schemeClr val="bg1"/>
              </a:solidFill>
              <a:sym typeface="宋体" panose="02010600030101010101" pitchFamily="2" charset="-122"/>
            </a:endParaRPr>
          </a:p>
        </p:txBody>
      </p:sp>
      <p:sp>
        <p:nvSpPr>
          <p:cNvPr id="18" name="PA_28"/>
          <p:cNvSpPr>
            <a:spLocks noChangeArrowheads="1"/>
          </p:cNvSpPr>
          <p:nvPr>
            <p:custDataLst>
              <p:tags r:id="rId13"/>
            </p:custDataLst>
          </p:nvPr>
        </p:nvSpPr>
        <p:spPr bwMode="auto">
          <a:xfrm>
            <a:off x="2185988" y="5168900"/>
            <a:ext cx="11414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800">
                <a:solidFill>
                  <a:schemeClr val="bg1"/>
                </a:solidFill>
                <a:latin typeface="微软雅黑" panose="020B0503020204020204" pitchFamily="34" charset="-122"/>
                <a:ea typeface="微软雅黑" panose="020B0503020204020204" pitchFamily="34" charset="-122"/>
                <a:sym typeface="Arial" panose="020B0604020202020204" pitchFamily="34" charset="0"/>
              </a:rPr>
              <a:t>添加文字</a:t>
            </a:r>
            <a:endParaRPr lang="zh-CN" altLang="en-US" sz="1800">
              <a:solidFill>
                <a:schemeClr val="bg1"/>
              </a:solidFill>
              <a:sym typeface="宋体" panose="02010600030101010101" pitchFamily="2" charset="-122"/>
            </a:endParaRPr>
          </a:p>
        </p:txBody>
      </p:sp>
      <p:sp>
        <p:nvSpPr>
          <p:cNvPr id="19" name="29"/>
          <p:cNvSpPr>
            <a:spLocks noChangeArrowheads="1"/>
          </p:cNvSpPr>
          <p:nvPr>
            <p:custDataLst>
              <p:tags r:id="rId14"/>
            </p:custDataLst>
          </p:nvPr>
        </p:nvSpPr>
        <p:spPr bwMode="auto">
          <a:xfrm>
            <a:off x="1978025" y="3681413"/>
            <a:ext cx="11414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800">
                <a:solidFill>
                  <a:schemeClr val="bg1"/>
                </a:solidFill>
                <a:latin typeface="微软雅黑" panose="020B0503020204020204" pitchFamily="34" charset="-122"/>
                <a:ea typeface="微软雅黑" panose="020B0503020204020204" pitchFamily="34" charset="-122"/>
                <a:sym typeface="Arial" panose="020B0604020202020204" pitchFamily="34" charset="0"/>
              </a:rPr>
              <a:t>添加文字</a:t>
            </a:r>
            <a:endParaRPr lang="zh-CN" altLang="en-US" sz="1800">
              <a:solidFill>
                <a:schemeClr val="bg1"/>
              </a:solidFill>
              <a:sym typeface="宋体" panose="02010600030101010101" pitchFamily="2" charset="-122"/>
            </a:endParaRPr>
          </a:p>
        </p:txBody>
      </p:sp>
      <p:sp>
        <p:nvSpPr>
          <p:cNvPr id="20" name="30"/>
          <p:cNvSpPr>
            <a:spLocks noChangeArrowheads="1"/>
          </p:cNvSpPr>
          <p:nvPr>
            <p:custDataLst>
              <p:tags r:id="rId15"/>
            </p:custDataLst>
          </p:nvPr>
        </p:nvSpPr>
        <p:spPr bwMode="auto">
          <a:xfrm>
            <a:off x="1631950" y="4418013"/>
            <a:ext cx="11414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800">
                <a:solidFill>
                  <a:schemeClr val="bg1"/>
                </a:solidFill>
                <a:latin typeface="微软雅黑" panose="020B0503020204020204" pitchFamily="34" charset="-122"/>
                <a:ea typeface="微软雅黑" panose="020B0503020204020204" pitchFamily="34" charset="-122"/>
                <a:sym typeface="Arial" panose="020B0604020202020204" pitchFamily="34" charset="0"/>
              </a:rPr>
              <a:t>添加文字</a:t>
            </a:r>
            <a:endParaRPr lang="zh-CN" altLang="en-US" sz="1800">
              <a:solidFill>
                <a:schemeClr val="bg1"/>
              </a:solidFill>
              <a:sym typeface="宋体" panose="02010600030101010101" pitchFamily="2" charset="-122"/>
            </a:endParaRPr>
          </a:p>
        </p:txBody>
      </p:sp>
      <p:sp>
        <p:nvSpPr>
          <p:cNvPr id="21" name="31"/>
          <p:cNvSpPr>
            <a:spLocks noChangeArrowheads="1"/>
          </p:cNvSpPr>
          <p:nvPr>
            <p:custDataLst>
              <p:tags r:id="rId16"/>
            </p:custDataLst>
          </p:nvPr>
        </p:nvSpPr>
        <p:spPr bwMode="auto">
          <a:xfrm>
            <a:off x="9110663" y="5137150"/>
            <a:ext cx="11414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800">
                <a:solidFill>
                  <a:schemeClr val="bg1"/>
                </a:solidFill>
                <a:latin typeface="微软雅黑" panose="020B0503020204020204" pitchFamily="34" charset="-122"/>
                <a:ea typeface="微软雅黑" panose="020B0503020204020204" pitchFamily="34" charset="-122"/>
                <a:sym typeface="Arial" panose="020B0604020202020204" pitchFamily="34" charset="0"/>
              </a:rPr>
              <a:t>添加文字</a:t>
            </a:r>
            <a:endParaRPr lang="zh-CN" altLang="en-US" sz="1800">
              <a:solidFill>
                <a:schemeClr val="bg1"/>
              </a:solidFill>
              <a:sym typeface="宋体" panose="02010600030101010101" pitchFamily="2" charset="-122"/>
            </a:endParaRPr>
          </a:p>
        </p:txBody>
      </p:sp>
      <p:sp>
        <p:nvSpPr>
          <p:cNvPr id="22" name="32"/>
          <p:cNvSpPr>
            <a:spLocks noChangeArrowheads="1"/>
          </p:cNvSpPr>
          <p:nvPr>
            <p:custDataLst>
              <p:tags r:id="rId17"/>
            </p:custDataLst>
          </p:nvPr>
        </p:nvSpPr>
        <p:spPr bwMode="auto">
          <a:xfrm>
            <a:off x="8828088" y="4438650"/>
            <a:ext cx="11414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800">
                <a:solidFill>
                  <a:schemeClr val="bg1"/>
                </a:solidFill>
                <a:latin typeface="微软雅黑" panose="020B0503020204020204" pitchFamily="34" charset="-122"/>
                <a:ea typeface="微软雅黑" panose="020B0503020204020204" pitchFamily="34" charset="-122"/>
                <a:sym typeface="Arial" panose="020B0604020202020204" pitchFamily="34" charset="0"/>
              </a:rPr>
              <a:t>添加文字</a:t>
            </a:r>
            <a:endParaRPr lang="zh-CN" altLang="en-US" sz="1800">
              <a:solidFill>
                <a:schemeClr val="bg1"/>
              </a:solidFill>
              <a:sym typeface="宋体" panose="02010600030101010101" pitchFamily="2" charset="-122"/>
            </a:endParaRPr>
          </a:p>
        </p:txBody>
      </p:sp>
      <p:sp>
        <p:nvSpPr>
          <p:cNvPr id="23" name="品 33"/>
          <p:cNvSpPr>
            <a:spLocks noChangeArrowheads="1"/>
          </p:cNvSpPr>
          <p:nvPr>
            <p:custDataLst>
              <p:tags r:id="rId18"/>
            </p:custDataLst>
          </p:nvPr>
        </p:nvSpPr>
        <p:spPr bwMode="auto">
          <a:xfrm>
            <a:off x="9494838" y="3665538"/>
            <a:ext cx="1141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800">
                <a:solidFill>
                  <a:schemeClr val="bg1"/>
                </a:solidFill>
                <a:latin typeface="微软雅黑" panose="020B0503020204020204" pitchFamily="34" charset="-122"/>
                <a:ea typeface="微软雅黑" panose="020B0503020204020204" pitchFamily="34" charset="-122"/>
                <a:sym typeface="Arial" panose="020B0604020202020204" pitchFamily="34" charset="0"/>
              </a:rPr>
              <a:t>添加文字</a:t>
            </a:r>
            <a:endParaRPr lang="zh-CN" altLang="en-US" sz="1800">
              <a:solidFill>
                <a:schemeClr val="bg1"/>
              </a:solidFill>
              <a:sym typeface="宋体" panose="02010600030101010101" pitchFamily="2" charset="-122"/>
            </a:endParaRPr>
          </a:p>
        </p:txBody>
      </p:sp>
      <p:sp>
        <p:nvSpPr>
          <p:cNvPr id="24" name="34"/>
          <p:cNvSpPr>
            <a:spLocks noChangeArrowheads="1"/>
          </p:cNvSpPr>
          <p:nvPr>
            <p:custDataLst>
              <p:tags r:id="rId19"/>
            </p:custDataLst>
          </p:nvPr>
        </p:nvSpPr>
        <p:spPr bwMode="auto">
          <a:xfrm>
            <a:off x="8740775" y="2935288"/>
            <a:ext cx="11414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800">
                <a:solidFill>
                  <a:schemeClr val="bg1"/>
                </a:solidFill>
                <a:latin typeface="微软雅黑" panose="020B0503020204020204" pitchFamily="34" charset="-122"/>
                <a:ea typeface="微软雅黑" panose="020B0503020204020204" pitchFamily="34" charset="-122"/>
                <a:sym typeface="Arial" panose="020B0604020202020204" pitchFamily="34" charset="0"/>
              </a:rPr>
              <a:t>添加文字</a:t>
            </a:r>
            <a:endParaRPr lang="zh-CN" altLang="en-US" sz="1800">
              <a:solidFill>
                <a:schemeClr val="bg1"/>
              </a:solidFill>
              <a:sym typeface="宋体" panose="02010600030101010101" pitchFamily="2" charset="-122"/>
            </a:endParaRPr>
          </a:p>
        </p:txBody>
      </p:sp>
      <p:sp>
        <p:nvSpPr>
          <p:cNvPr id="25" name="PA_KSO_Shape"/>
          <p:cNvSpPr>
            <a:spLocks noChangeArrowheads="1"/>
          </p:cNvSpPr>
          <p:nvPr>
            <p:custDataLst>
              <p:tags r:id="rId20"/>
            </p:custDataLst>
          </p:nvPr>
        </p:nvSpPr>
        <p:spPr bwMode="auto">
          <a:xfrm>
            <a:off x="4810125" y="2555875"/>
            <a:ext cx="522288" cy="1293813"/>
          </a:xfrm>
          <a:custGeom>
            <a:avLst/>
            <a:gdLst>
              <a:gd name="T0" fmla="*/ 65657 w 771525"/>
              <a:gd name="T1" fmla="*/ 163693 h 1912713"/>
              <a:gd name="T2" fmla="*/ 287908 w 771525"/>
              <a:gd name="T3" fmla="*/ 163693 h 1912713"/>
              <a:gd name="T4" fmla="*/ 353566 w 771525"/>
              <a:gd name="T5" fmla="*/ 229248 h 1912713"/>
              <a:gd name="T6" fmla="*/ 353566 w 771525"/>
              <a:gd name="T7" fmla="*/ 301851 h 1912713"/>
              <a:gd name="T8" fmla="*/ 353566 w 771525"/>
              <a:gd name="T9" fmla="*/ 367257 h 1912713"/>
              <a:gd name="T10" fmla="*/ 353566 w 771525"/>
              <a:gd name="T11" fmla="*/ 465499 h 1912713"/>
              <a:gd name="T12" fmla="*/ 319737 w 771525"/>
              <a:gd name="T13" fmla="*/ 499275 h 1912713"/>
              <a:gd name="T14" fmla="*/ 285908 w 771525"/>
              <a:gd name="T15" fmla="*/ 465499 h 1912713"/>
              <a:gd name="T16" fmla="*/ 285908 w 771525"/>
              <a:gd name="T17" fmla="*/ 301851 h 1912713"/>
              <a:gd name="T18" fmla="*/ 285908 w 771525"/>
              <a:gd name="T19" fmla="*/ 301848 h 1912713"/>
              <a:gd name="T20" fmla="*/ 285908 w 771525"/>
              <a:gd name="T21" fmla="*/ 261516 h 1912713"/>
              <a:gd name="T22" fmla="*/ 273359 w 771525"/>
              <a:gd name="T23" fmla="*/ 248986 h 1912713"/>
              <a:gd name="T24" fmla="*/ 260810 w 771525"/>
              <a:gd name="T25" fmla="*/ 261516 h 1912713"/>
              <a:gd name="T26" fmla="*/ 260810 w 771525"/>
              <a:gd name="T27" fmla="*/ 432813 h 1912713"/>
              <a:gd name="T28" fmla="*/ 260809 w 771525"/>
              <a:gd name="T29" fmla="*/ 432813 h 1912713"/>
              <a:gd name="T30" fmla="*/ 260809 w 771525"/>
              <a:gd name="T31" fmla="*/ 534663 h 1912713"/>
              <a:gd name="T32" fmla="*/ 260809 w 771525"/>
              <a:gd name="T33" fmla="*/ 536637 h 1912713"/>
              <a:gd name="T34" fmla="*/ 260809 w 771525"/>
              <a:gd name="T35" fmla="*/ 839216 h 1912713"/>
              <a:gd name="T36" fmla="*/ 224798 w 771525"/>
              <a:gd name="T37" fmla="*/ 875171 h 1912713"/>
              <a:gd name="T38" fmla="*/ 188787 w 771525"/>
              <a:gd name="T39" fmla="*/ 839216 h 1912713"/>
              <a:gd name="T40" fmla="*/ 188787 w 771525"/>
              <a:gd name="T41" fmla="*/ 564603 h 1912713"/>
              <a:gd name="T42" fmla="*/ 188787 w 771525"/>
              <a:gd name="T43" fmla="*/ 537649 h 1912713"/>
              <a:gd name="T44" fmla="*/ 176237 w 771525"/>
              <a:gd name="T45" fmla="*/ 525119 h 1912713"/>
              <a:gd name="T46" fmla="*/ 163688 w 771525"/>
              <a:gd name="T47" fmla="*/ 537648 h 1912713"/>
              <a:gd name="T48" fmla="*/ 163688 w 771525"/>
              <a:gd name="T49" fmla="*/ 839761 h 1912713"/>
              <a:gd name="T50" fmla="*/ 128221 w 771525"/>
              <a:gd name="T51" fmla="*/ 875172 h 1912713"/>
              <a:gd name="T52" fmla="*/ 128222 w 771525"/>
              <a:gd name="T53" fmla="*/ 875171 h 1912713"/>
              <a:gd name="T54" fmla="*/ 92756 w 771525"/>
              <a:gd name="T55" fmla="*/ 839761 h 1912713"/>
              <a:gd name="T56" fmla="*/ 92756 w 771525"/>
              <a:gd name="T57" fmla="*/ 534119 h 1912713"/>
              <a:gd name="T58" fmla="*/ 92757 w 771525"/>
              <a:gd name="T59" fmla="*/ 534116 h 1912713"/>
              <a:gd name="T60" fmla="*/ 92757 w 771525"/>
              <a:gd name="T61" fmla="*/ 432813 h 1912713"/>
              <a:gd name="T62" fmla="*/ 92756 w 771525"/>
              <a:gd name="T63" fmla="*/ 432813 h 1912713"/>
              <a:gd name="T64" fmla="*/ 92756 w 771525"/>
              <a:gd name="T65" fmla="*/ 261516 h 1912713"/>
              <a:gd name="T66" fmla="*/ 80207 w 771525"/>
              <a:gd name="T67" fmla="*/ 248986 h 1912713"/>
              <a:gd name="T68" fmla="*/ 67658 w 771525"/>
              <a:gd name="T69" fmla="*/ 261516 h 1912713"/>
              <a:gd name="T70" fmla="*/ 67658 w 771525"/>
              <a:gd name="T71" fmla="*/ 301851 h 1912713"/>
              <a:gd name="T72" fmla="*/ 67658 w 771525"/>
              <a:gd name="T73" fmla="*/ 432813 h 1912713"/>
              <a:gd name="T74" fmla="*/ 67658 w 771525"/>
              <a:gd name="T75" fmla="*/ 465499 h 1912713"/>
              <a:gd name="T76" fmla="*/ 33829 w 771525"/>
              <a:gd name="T77" fmla="*/ 499275 h 1912713"/>
              <a:gd name="T78" fmla="*/ 0 w 771525"/>
              <a:gd name="T79" fmla="*/ 465499 h 1912713"/>
              <a:gd name="T80" fmla="*/ 0 w 771525"/>
              <a:gd name="T81" fmla="*/ 367257 h 1912713"/>
              <a:gd name="T82" fmla="*/ 0 w 771525"/>
              <a:gd name="T83" fmla="*/ 301851 h 1912713"/>
              <a:gd name="T84" fmla="*/ 0 w 771525"/>
              <a:gd name="T85" fmla="*/ 229248 h 1912713"/>
              <a:gd name="T86" fmla="*/ 65657 w 771525"/>
              <a:gd name="T87" fmla="*/ 163693 h 1912713"/>
              <a:gd name="T88" fmla="*/ 175822 w 771525"/>
              <a:gd name="T89" fmla="*/ 0 h 1912713"/>
              <a:gd name="T90" fmla="*/ 247976 w 771525"/>
              <a:gd name="T91" fmla="*/ 72041 h 1912713"/>
              <a:gd name="T92" fmla="*/ 175822 w 771525"/>
              <a:gd name="T93" fmla="*/ 144081 h 1912713"/>
              <a:gd name="T94" fmla="*/ 103670 w 771525"/>
              <a:gd name="T95" fmla="*/ 72041 h 1912713"/>
              <a:gd name="T96" fmla="*/ 175822 w 771525"/>
              <a:gd name="T97" fmla="*/ 0 h 191271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71525"/>
              <a:gd name="T148" fmla="*/ 0 h 1912713"/>
              <a:gd name="T149" fmla="*/ 771525 w 771525"/>
              <a:gd name="T150" fmla="*/ 1912713 h 191271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71525" h="1912713">
                <a:moveTo>
                  <a:pt x="143272" y="357755"/>
                </a:moveTo>
                <a:lnTo>
                  <a:pt x="628253" y="357755"/>
                </a:lnTo>
                <a:cubicBezTo>
                  <a:pt x="707380" y="357755"/>
                  <a:pt x="771525" y="421900"/>
                  <a:pt x="771525" y="501027"/>
                </a:cubicBezTo>
                <a:lnTo>
                  <a:pt x="771525" y="659703"/>
                </a:lnTo>
                <a:lnTo>
                  <a:pt x="771525" y="802652"/>
                </a:lnTo>
                <a:lnTo>
                  <a:pt x="771525" y="1017361"/>
                </a:lnTo>
                <a:cubicBezTo>
                  <a:pt x="771525" y="1058130"/>
                  <a:pt x="738475" y="1091180"/>
                  <a:pt x="697706" y="1091180"/>
                </a:cubicBezTo>
                <a:cubicBezTo>
                  <a:pt x="656937" y="1091180"/>
                  <a:pt x="623887" y="1058130"/>
                  <a:pt x="623887" y="1017361"/>
                </a:cubicBezTo>
                <a:lnTo>
                  <a:pt x="623887" y="659703"/>
                </a:lnTo>
                <a:lnTo>
                  <a:pt x="623888" y="659698"/>
                </a:lnTo>
                <a:lnTo>
                  <a:pt x="623888" y="571551"/>
                </a:lnTo>
                <a:cubicBezTo>
                  <a:pt x="623888" y="556427"/>
                  <a:pt x="611628" y="544167"/>
                  <a:pt x="596504" y="544167"/>
                </a:cubicBezTo>
                <a:cubicBezTo>
                  <a:pt x="581380" y="544167"/>
                  <a:pt x="569120" y="556427"/>
                  <a:pt x="569120" y="571551"/>
                </a:cubicBezTo>
                <a:lnTo>
                  <a:pt x="569120" y="945924"/>
                </a:lnTo>
                <a:lnTo>
                  <a:pt x="569119" y="945924"/>
                </a:lnTo>
                <a:lnTo>
                  <a:pt x="569119" y="1168521"/>
                </a:lnTo>
                <a:lnTo>
                  <a:pt x="569119" y="1172836"/>
                </a:lnTo>
                <a:lnTo>
                  <a:pt x="569119" y="1834131"/>
                </a:lnTo>
                <a:cubicBezTo>
                  <a:pt x="569119" y="1877530"/>
                  <a:pt x="533937" y="1912712"/>
                  <a:pt x="490538" y="1912712"/>
                </a:cubicBezTo>
                <a:cubicBezTo>
                  <a:pt x="447139" y="1912712"/>
                  <a:pt x="411957" y="1877530"/>
                  <a:pt x="411957" y="1834131"/>
                </a:cubicBezTo>
                <a:lnTo>
                  <a:pt x="411957" y="1233956"/>
                </a:lnTo>
                <a:lnTo>
                  <a:pt x="411957" y="1175047"/>
                </a:lnTo>
                <a:cubicBezTo>
                  <a:pt x="411957" y="1159923"/>
                  <a:pt x="399696" y="1147662"/>
                  <a:pt x="384572" y="1147662"/>
                </a:cubicBezTo>
                <a:cubicBezTo>
                  <a:pt x="369449" y="1147662"/>
                  <a:pt x="357188" y="1159922"/>
                  <a:pt x="357188" y="1175045"/>
                </a:cubicBezTo>
                <a:cubicBezTo>
                  <a:pt x="357188" y="1395138"/>
                  <a:pt x="357187" y="1615229"/>
                  <a:pt x="357187" y="1835322"/>
                </a:cubicBezTo>
                <a:cubicBezTo>
                  <a:pt x="357187" y="1878064"/>
                  <a:pt x="322538" y="1912713"/>
                  <a:pt x="279796" y="1912713"/>
                </a:cubicBezTo>
                <a:lnTo>
                  <a:pt x="279797" y="1912712"/>
                </a:lnTo>
                <a:cubicBezTo>
                  <a:pt x="237055" y="1912712"/>
                  <a:pt x="202406" y="1878063"/>
                  <a:pt x="202406" y="1835321"/>
                </a:cubicBezTo>
                <a:lnTo>
                  <a:pt x="202406" y="1167331"/>
                </a:lnTo>
                <a:lnTo>
                  <a:pt x="202407" y="1167326"/>
                </a:lnTo>
                <a:lnTo>
                  <a:pt x="202407" y="945924"/>
                </a:lnTo>
                <a:lnTo>
                  <a:pt x="202406" y="945924"/>
                </a:lnTo>
                <a:lnTo>
                  <a:pt x="202406" y="571551"/>
                </a:lnTo>
                <a:cubicBezTo>
                  <a:pt x="202406" y="556427"/>
                  <a:pt x="190146" y="544167"/>
                  <a:pt x="175022" y="544167"/>
                </a:cubicBezTo>
                <a:cubicBezTo>
                  <a:pt x="159898" y="544167"/>
                  <a:pt x="147638" y="556427"/>
                  <a:pt x="147638" y="571551"/>
                </a:cubicBezTo>
                <a:lnTo>
                  <a:pt x="147638" y="659703"/>
                </a:lnTo>
                <a:lnTo>
                  <a:pt x="147638" y="945924"/>
                </a:lnTo>
                <a:lnTo>
                  <a:pt x="147638" y="1017361"/>
                </a:lnTo>
                <a:cubicBezTo>
                  <a:pt x="147638" y="1058130"/>
                  <a:pt x="114588" y="1091180"/>
                  <a:pt x="73819" y="1091180"/>
                </a:cubicBezTo>
                <a:cubicBezTo>
                  <a:pt x="33050" y="1091180"/>
                  <a:pt x="0" y="1058130"/>
                  <a:pt x="0" y="1017361"/>
                </a:cubicBezTo>
                <a:lnTo>
                  <a:pt x="0" y="802652"/>
                </a:lnTo>
                <a:lnTo>
                  <a:pt x="0" y="659703"/>
                </a:lnTo>
                <a:lnTo>
                  <a:pt x="0" y="501027"/>
                </a:lnTo>
                <a:cubicBezTo>
                  <a:pt x="0" y="421900"/>
                  <a:pt x="64145" y="357755"/>
                  <a:pt x="143272" y="357755"/>
                </a:cubicBezTo>
                <a:close/>
                <a:moveTo>
                  <a:pt x="383667" y="0"/>
                </a:moveTo>
                <a:cubicBezTo>
                  <a:pt x="470623" y="0"/>
                  <a:pt x="541114" y="70491"/>
                  <a:pt x="541114" y="157447"/>
                </a:cubicBezTo>
                <a:cubicBezTo>
                  <a:pt x="541114" y="244403"/>
                  <a:pt x="470623" y="314894"/>
                  <a:pt x="383667" y="314894"/>
                </a:cubicBezTo>
                <a:cubicBezTo>
                  <a:pt x="296711" y="314894"/>
                  <a:pt x="226220" y="244403"/>
                  <a:pt x="226220" y="157447"/>
                </a:cubicBezTo>
                <a:cubicBezTo>
                  <a:pt x="226220" y="70491"/>
                  <a:pt x="296711" y="0"/>
                  <a:pt x="383667" y="0"/>
                </a:cubicBezTo>
                <a:close/>
              </a:path>
            </a:pathLst>
          </a:custGeom>
          <a:solidFill>
            <a:schemeClr val="bg1"/>
          </a:solidFill>
          <a:ln>
            <a:noFill/>
          </a:ln>
        </p:spPr>
        <p:txBody>
          <a:bodyPr anchor="ctr"/>
          <a:lstStyle/>
          <a:p>
            <a:endParaRPr lang="zh-CN" altLang="en-US"/>
          </a:p>
        </p:txBody>
      </p:sp>
      <p:sp>
        <p:nvSpPr>
          <p:cNvPr id="26" name="PA_KSO_Shape"/>
          <p:cNvSpPr>
            <a:spLocks noChangeArrowheads="1"/>
          </p:cNvSpPr>
          <p:nvPr>
            <p:custDataLst>
              <p:tags r:id="rId21"/>
            </p:custDataLst>
          </p:nvPr>
        </p:nvSpPr>
        <p:spPr bwMode="auto">
          <a:xfrm>
            <a:off x="6742113" y="4489450"/>
            <a:ext cx="668337" cy="1295400"/>
          </a:xfrm>
          <a:custGeom>
            <a:avLst/>
            <a:gdLst>
              <a:gd name="T0" fmla="*/ 131640 w 987290"/>
              <a:gd name="T1" fmla="*/ 164094 h 1912712"/>
              <a:gd name="T2" fmla="*/ 318958 w 987290"/>
              <a:gd name="T3" fmla="*/ 164094 h 1912712"/>
              <a:gd name="T4" fmla="*/ 376364 w 987290"/>
              <a:gd name="T5" fmla="*/ 200467 h 1912712"/>
              <a:gd name="T6" fmla="*/ 383608 w 987290"/>
              <a:gd name="T7" fmla="*/ 212992 h 1912712"/>
              <a:gd name="T8" fmla="*/ 451291 w 987290"/>
              <a:gd name="T9" fmla="*/ 458971 h 1912712"/>
              <a:gd name="T10" fmla="*/ 429372 w 987290"/>
              <a:gd name="T11" fmla="*/ 497588 h 1912712"/>
              <a:gd name="T12" fmla="*/ 429373 w 987290"/>
              <a:gd name="T13" fmla="*/ 497589 h 1912712"/>
              <a:gd name="T14" fmla="*/ 391724 w 987290"/>
              <a:gd name="T15" fmla="*/ 477496 h 1912712"/>
              <a:gd name="T16" fmla="*/ 332718 w 987290"/>
              <a:gd name="T17" fmla="*/ 263051 h 1912712"/>
              <a:gd name="T18" fmla="*/ 313561 w 987290"/>
              <a:gd name="T19" fmla="*/ 252157 h 1912712"/>
              <a:gd name="T20" fmla="*/ 302677 w 987290"/>
              <a:gd name="T21" fmla="*/ 271332 h 1912712"/>
              <a:gd name="T22" fmla="*/ 390606 w 987290"/>
              <a:gd name="T23" fmla="*/ 590892 h 1912712"/>
              <a:gd name="T24" fmla="*/ 395526 w 987290"/>
              <a:gd name="T25" fmla="*/ 613000 h 1912712"/>
              <a:gd name="T26" fmla="*/ 311505 w 987290"/>
              <a:gd name="T27" fmla="*/ 613000 h 1912712"/>
              <a:gd name="T28" fmla="*/ 311505 w 987290"/>
              <a:gd name="T29" fmla="*/ 841277 h 1912712"/>
              <a:gd name="T30" fmla="*/ 275495 w 987290"/>
              <a:gd name="T31" fmla="*/ 877320 h 1912712"/>
              <a:gd name="T32" fmla="*/ 239485 w 987290"/>
              <a:gd name="T33" fmla="*/ 841277 h 1912712"/>
              <a:gd name="T34" fmla="*/ 239485 w 987290"/>
              <a:gd name="T35" fmla="*/ 613000 h 1912712"/>
              <a:gd name="T36" fmla="*/ 214388 w 987290"/>
              <a:gd name="T37" fmla="*/ 613000 h 1912712"/>
              <a:gd name="T38" fmla="*/ 214387 w 987290"/>
              <a:gd name="T39" fmla="*/ 841823 h 1912712"/>
              <a:gd name="T40" fmla="*/ 178923 w 987290"/>
              <a:gd name="T41" fmla="*/ 877320 h 1912712"/>
              <a:gd name="T42" fmla="*/ 178924 w 987290"/>
              <a:gd name="T43" fmla="*/ 877320 h 1912712"/>
              <a:gd name="T44" fmla="*/ 143459 w 987290"/>
              <a:gd name="T45" fmla="*/ 841823 h 1912712"/>
              <a:gd name="T46" fmla="*/ 143459 w 987290"/>
              <a:gd name="T47" fmla="*/ 613000 h 1912712"/>
              <a:gd name="T48" fmla="*/ 56223 w 987290"/>
              <a:gd name="T49" fmla="*/ 613000 h 1912712"/>
              <a:gd name="T50" fmla="*/ 150235 w 987290"/>
              <a:gd name="T51" fmla="*/ 271332 h 1912712"/>
              <a:gd name="T52" fmla="*/ 139351 w 987290"/>
              <a:gd name="T53" fmla="*/ 252157 h 1912712"/>
              <a:gd name="T54" fmla="*/ 120194 w 987290"/>
              <a:gd name="T55" fmla="*/ 263051 h 1912712"/>
              <a:gd name="T56" fmla="*/ 80846 w 987290"/>
              <a:gd name="T57" fmla="*/ 406054 h 1912712"/>
              <a:gd name="T58" fmla="*/ 80798 w 987290"/>
              <a:gd name="T59" fmla="*/ 405997 h 1912712"/>
              <a:gd name="T60" fmla="*/ 61633 w 987290"/>
              <a:gd name="T61" fmla="*/ 475650 h 1912712"/>
              <a:gd name="T62" fmla="*/ 23052 w 987290"/>
              <a:gd name="T63" fmla="*/ 497589 h 1912712"/>
              <a:gd name="T64" fmla="*/ 23053 w 987290"/>
              <a:gd name="T65" fmla="*/ 497589 h 1912712"/>
              <a:gd name="T66" fmla="*/ 1134 w 987290"/>
              <a:gd name="T67" fmla="*/ 458972 h 1912712"/>
              <a:gd name="T68" fmla="*/ 68816 w 987290"/>
              <a:gd name="T69" fmla="*/ 212992 h 1912712"/>
              <a:gd name="T70" fmla="*/ 71198 w 987290"/>
              <a:gd name="T71" fmla="*/ 208276 h 1912712"/>
              <a:gd name="T72" fmla="*/ 131640 w 987290"/>
              <a:gd name="T73" fmla="*/ 164094 h 1912712"/>
              <a:gd name="T74" fmla="*/ 226521 w 987290"/>
              <a:gd name="T75" fmla="*/ 0 h 1912712"/>
              <a:gd name="T76" fmla="*/ 298672 w 987290"/>
              <a:gd name="T77" fmla="*/ 72217 h 1912712"/>
              <a:gd name="T78" fmla="*/ 226521 w 987290"/>
              <a:gd name="T79" fmla="*/ 144435 h 1912712"/>
              <a:gd name="T80" fmla="*/ 154372 w 987290"/>
              <a:gd name="T81" fmla="*/ 72217 h 1912712"/>
              <a:gd name="T82" fmla="*/ 226521 w 987290"/>
              <a:gd name="T83" fmla="*/ 0 h 191271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987290"/>
              <a:gd name="T127" fmla="*/ 0 h 1912712"/>
              <a:gd name="T128" fmla="*/ 987290 w 987290"/>
              <a:gd name="T129" fmla="*/ 1912712 h 191271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987290" h="1912712">
                <a:moveTo>
                  <a:pt x="287267" y="357754"/>
                </a:moveTo>
                <a:lnTo>
                  <a:pt x="696037" y="357754"/>
                </a:lnTo>
                <a:cubicBezTo>
                  <a:pt x="751531" y="357754"/>
                  <a:pt x="799531" y="389836"/>
                  <a:pt x="821308" y="437053"/>
                </a:cubicBezTo>
                <a:cubicBezTo>
                  <a:pt x="828839" y="444251"/>
                  <a:pt x="834170" y="453657"/>
                  <a:pt x="837118" y="464360"/>
                </a:cubicBezTo>
                <a:lnTo>
                  <a:pt x="984815" y="1000638"/>
                </a:lnTo>
                <a:cubicBezTo>
                  <a:pt x="994856" y="1037095"/>
                  <a:pt x="973441" y="1074789"/>
                  <a:pt x="936984" y="1084830"/>
                </a:cubicBezTo>
                <a:lnTo>
                  <a:pt x="936986" y="1084831"/>
                </a:lnTo>
                <a:cubicBezTo>
                  <a:pt x="901976" y="1094473"/>
                  <a:pt x="865826" y="1075107"/>
                  <a:pt x="854828" y="1041024"/>
                </a:cubicBezTo>
                <a:lnTo>
                  <a:pt x="726065" y="573497"/>
                </a:lnTo>
                <a:cubicBezTo>
                  <a:pt x="721080" y="555394"/>
                  <a:pt x="702362" y="544760"/>
                  <a:pt x="684259" y="549746"/>
                </a:cubicBezTo>
                <a:cubicBezTo>
                  <a:pt x="666156" y="554732"/>
                  <a:pt x="655522" y="573449"/>
                  <a:pt x="660508" y="591552"/>
                </a:cubicBezTo>
                <a:lnTo>
                  <a:pt x="852387" y="1288247"/>
                </a:lnTo>
                <a:lnTo>
                  <a:pt x="863126" y="1336447"/>
                </a:lnTo>
                <a:lnTo>
                  <a:pt x="679772" y="1336447"/>
                </a:lnTo>
                <a:lnTo>
                  <a:pt x="679772" y="1834130"/>
                </a:lnTo>
                <a:cubicBezTo>
                  <a:pt x="679772" y="1877529"/>
                  <a:pt x="644590" y="1912711"/>
                  <a:pt x="601191" y="1912711"/>
                </a:cubicBezTo>
                <a:cubicBezTo>
                  <a:pt x="557792" y="1912711"/>
                  <a:pt x="522610" y="1877529"/>
                  <a:pt x="522610" y="1834130"/>
                </a:cubicBezTo>
                <a:lnTo>
                  <a:pt x="522610" y="1336447"/>
                </a:lnTo>
                <a:lnTo>
                  <a:pt x="467841" y="1336447"/>
                </a:lnTo>
                <a:cubicBezTo>
                  <a:pt x="467841" y="1502738"/>
                  <a:pt x="467840" y="1669030"/>
                  <a:pt x="467840" y="1835321"/>
                </a:cubicBezTo>
                <a:cubicBezTo>
                  <a:pt x="467840" y="1878063"/>
                  <a:pt x="433191" y="1912712"/>
                  <a:pt x="390449" y="1912712"/>
                </a:cubicBezTo>
                <a:lnTo>
                  <a:pt x="390450" y="1912711"/>
                </a:lnTo>
                <a:cubicBezTo>
                  <a:pt x="347708" y="1912711"/>
                  <a:pt x="313059" y="1878062"/>
                  <a:pt x="313059" y="1835320"/>
                </a:cubicBezTo>
                <a:lnTo>
                  <a:pt x="313059" y="1336447"/>
                </a:lnTo>
                <a:lnTo>
                  <a:pt x="122692" y="1336447"/>
                </a:lnTo>
                <a:lnTo>
                  <a:pt x="327846" y="591552"/>
                </a:lnTo>
                <a:cubicBezTo>
                  <a:pt x="332832" y="573449"/>
                  <a:pt x="322198" y="554732"/>
                  <a:pt x="304095" y="549746"/>
                </a:cubicBezTo>
                <a:cubicBezTo>
                  <a:pt x="285992" y="544760"/>
                  <a:pt x="267275" y="555394"/>
                  <a:pt x="262289" y="573497"/>
                </a:cubicBezTo>
                <a:lnTo>
                  <a:pt x="176423" y="885270"/>
                </a:lnTo>
                <a:lnTo>
                  <a:pt x="176320" y="885144"/>
                </a:lnTo>
                <a:cubicBezTo>
                  <a:pt x="162379" y="935763"/>
                  <a:pt x="148437" y="986382"/>
                  <a:pt x="134496" y="1037001"/>
                </a:cubicBezTo>
                <a:cubicBezTo>
                  <a:pt x="124456" y="1073457"/>
                  <a:pt x="86761" y="1094872"/>
                  <a:pt x="50304" y="1084832"/>
                </a:cubicBezTo>
                <a:lnTo>
                  <a:pt x="50306" y="1084831"/>
                </a:lnTo>
                <a:cubicBezTo>
                  <a:pt x="13849" y="1074790"/>
                  <a:pt x="-7566" y="1037096"/>
                  <a:pt x="2475" y="1000639"/>
                </a:cubicBezTo>
                <a:lnTo>
                  <a:pt x="150173" y="464361"/>
                </a:lnTo>
                <a:lnTo>
                  <a:pt x="155370" y="454078"/>
                </a:lnTo>
                <a:cubicBezTo>
                  <a:pt x="172562" y="397845"/>
                  <a:pt x="225232" y="357754"/>
                  <a:pt x="287267" y="357754"/>
                </a:cubicBezTo>
                <a:close/>
                <a:moveTo>
                  <a:pt x="494320" y="0"/>
                </a:moveTo>
                <a:cubicBezTo>
                  <a:pt x="581276" y="0"/>
                  <a:pt x="651767" y="70491"/>
                  <a:pt x="651767" y="157447"/>
                </a:cubicBezTo>
                <a:cubicBezTo>
                  <a:pt x="651767" y="244403"/>
                  <a:pt x="581276" y="314894"/>
                  <a:pt x="494320" y="314894"/>
                </a:cubicBezTo>
                <a:cubicBezTo>
                  <a:pt x="407364" y="314894"/>
                  <a:pt x="336873" y="244403"/>
                  <a:pt x="336873" y="157447"/>
                </a:cubicBezTo>
                <a:cubicBezTo>
                  <a:pt x="336873" y="70491"/>
                  <a:pt x="407364" y="0"/>
                  <a:pt x="494320" y="0"/>
                </a:cubicBezTo>
                <a:close/>
              </a:path>
            </a:pathLst>
          </a:custGeom>
          <a:solidFill>
            <a:schemeClr val="bg1"/>
          </a:solidFill>
          <a:ln>
            <a:noFill/>
          </a:ln>
        </p:spPr>
        <p:txBody>
          <a:bodyPr anchor="ctr"/>
          <a:lstStyle/>
          <a:p>
            <a:endParaRPr lang="zh-CN" altLang="en-US"/>
          </a:p>
        </p:txBody>
      </p:sp>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4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6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8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120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140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160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180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grpId="0" nodeType="withEffect">
                                  <p:stCondLst>
                                    <p:cond delay="200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grpId="0" nodeType="withEffect">
                                  <p:stCondLst>
                                    <p:cond delay="22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240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grpId="0" nodeType="withEffect">
                                  <p:stCondLst>
                                    <p:cond delay="260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barn(inVertical)">
                                      <p:cBhvr>
                                        <p:cTn id="52" dur="500"/>
                                        <p:tgtEl>
                                          <p:spTgt spid="20"/>
                                        </p:tgtEl>
                                      </p:cBhvr>
                                    </p:animEffect>
                                  </p:childTnLst>
                                </p:cTn>
                              </p:par>
                              <p:par>
                                <p:cTn id="53" presetID="10" presetClass="entr" presetSubtype="0" fill="hold" grpId="0" nodeType="withEffect">
                                  <p:stCondLst>
                                    <p:cond delay="20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10" presetClass="entr" presetSubtype="0" fill="hold" grpId="0" nodeType="withEffect">
                                  <p:stCondLst>
                                    <p:cond delay="40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par>
                                <p:cTn id="59" presetID="10" presetClass="entr" presetSubtype="0" fill="hold" grpId="0" nodeType="withEffect">
                                  <p:stCondLst>
                                    <p:cond delay="60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par>
                                <p:cTn id="62" presetID="10" presetClass="entr" presetSubtype="0" fill="hold" grpId="0" nodeType="withEffect">
                                  <p:stCondLst>
                                    <p:cond delay="80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childTnLst>
                                </p:cTn>
                              </p:par>
                              <p:par>
                                <p:cTn id="65" presetID="10" presetClass="entr" presetSubtype="0" fill="hold" grpId="0" nodeType="withEffect">
                                  <p:stCondLst>
                                    <p:cond delay="100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par>
                                <p:cTn id="68" presetID="10" presetClass="entr" presetSubtype="0" fill="hold" grpId="0" nodeType="withEffect">
                                  <p:stCondLst>
                                    <p:cond delay="120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autoUpdateAnimBg="0"/>
      <p:bldP spid="9" grpId="0" animBg="1" autoUpdateAnimBg="0"/>
      <p:bldP spid="10" grpId="0" animBg="1" autoUpdateAnimBg="0"/>
      <p:bldP spid="11" grpId="0" animBg="1"/>
      <p:bldP spid="12" grpId="0" animBg="1"/>
      <p:bldP spid="13" grpId="0" animBg="1"/>
      <p:bldP spid="14" grpId="0" animBg="1"/>
      <p:bldP spid="15" grpId="0"/>
      <p:bldP spid="16" grpId="0"/>
      <p:bldP spid="17" grpId="0" animBg="1" autoUpdateAnimBg="0"/>
      <p:bldP spid="18" grpId="0" animBg="1" autoUpdateAnimBg="0"/>
      <p:bldP spid="19" grpId="0"/>
      <p:bldP spid="20" grpId="0"/>
      <p:bldP spid="21" grpId="0"/>
      <p:bldP spid="22" grpId="0" animBg="1" autoUpdateAnimBg="0"/>
      <p:bldP spid="23" grpId="0" animBg="1" autoUpdateAnimBg="0"/>
      <p:bldP spid="24" grpId="0" animBg="1" autoUpdateAnimBg="0"/>
      <p:bldP spid="25" grpId="0" animBg="1"/>
      <p:bldP spid="2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266252"/>
            <a:ext cx="12190413" cy="556708"/>
            <a:chOff x="0" y="266252"/>
            <a:chExt cx="12190413" cy="556708"/>
          </a:xfrm>
        </p:grpSpPr>
        <p:sp>
          <p:nvSpPr>
            <p:cNvPr id="2" name="矩形 1"/>
            <p:cNvSpPr/>
            <p:nvPr/>
          </p:nvSpPr>
          <p:spPr>
            <a:xfrm>
              <a:off x="0" y="266252"/>
              <a:ext cx="12190413" cy="556708"/>
            </a:xfrm>
            <a:custGeom>
              <a:avLst/>
              <a:gdLst/>
              <a:ahLst/>
              <a:cxnLst/>
              <a:rect l="l" t="t" r="r" b="b"/>
              <a:pathLst>
                <a:path w="12190413" h="713082">
                  <a:moveTo>
                    <a:pt x="4227443" y="0"/>
                  </a:moveTo>
                  <a:lnTo>
                    <a:pt x="12190413" y="0"/>
                  </a:lnTo>
                  <a:lnTo>
                    <a:pt x="12190413" y="713082"/>
                  </a:lnTo>
                  <a:lnTo>
                    <a:pt x="4227443" y="713082"/>
                  </a:lnTo>
                  <a:close/>
                  <a:moveTo>
                    <a:pt x="0" y="0"/>
                  </a:moveTo>
                  <a:lnTo>
                    <a:pt x="543474" y="0"/>
                  </a:lnTo>
                  <a:lnTo>
                    <a:pt x="543474" y="713082"/>
                  </a:lnTo>
                  <a:lnTo>
                    <a:pt x="0" y="71308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9"/>
            <p:cNvSpPr txBox="1"/>
            <p:nvPr/>
          </p:nvSpPr>
          <p:spPr>
            <a:xfrm>
              <a:off x="662742" y="329162"/>
              <a:ext cx="3435256" cy="430887"/>
            </a:xfrm>
            <a:prstGeom prst="rect">
              <a:avLst/>
            </a:prstGeom>
            <a:noFill/>
          </p:spPr>
          <p:txBody>
            <a:bodyPr wrap="square" lIns="0" tIns="0" rIns="0" bIns="0" rtlCol="0">
              <a:spAutoFit/>
            </a:bodyPr>
            <a:lstStyle/>
            <a:p>
              <a:pPr marL="0" lvl="1" algn="ctr"/>
              <a:r>
                <a:rPr lang="zh-CN" altLang="en-US" sz="2800" dirty="0" smtClean="0">
                  <a:solidFill>
                    <a:schemeClr val="bg1">
                      <a:lumMod val="50000"/>
                    </a:schemeClr>
                  </a:solidFill>
                  <a:latin typeface="微软雅黑" panose="020B0503020204020204" pitchFamily="34" charset="-122"/>
                  <a:ea typeface="微软雅黑" panose="020B0503020204020204" pitchFamily="34" charset="-122"/>
                </a:rPr>
                <a:t>点击加入你的标题</a:t>
              </a:r>
              <a:endParaRPr lang="zh-CN" altLang="en-US" sz="2800"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5" name="Freeform 6"/>
          <p:cNvSpPr/>
          <p:nvPr/>
        </p:nvSpPr>
        <p:spPr bwMode="auto">
          <a:xfrm>
            <a:off x="3617752" y="2964868"/>
            <a:ext cx="1681598" cy="1690070"/>
          </a:xfrm>
          <a:custGeom>
            <a:avLst/>
            <a:gdLst>
              <a:gd name="T0" fmla="*/ 84 w 168"/>
              <a:gd name="T1" fmla="*/ 0 h 169"/>
              <a:gd name="T2" fmla="*/ 143 w 168"/>
              <a:gd name="T3" fmla="*/ 24 h 169"/>
              <a:gd name="T4" fmla="*/ 132 w 168"/>
              <a:gd name="T5" fmla="*/ 37 h 169"/>
              <a:gd name="T6" fmla="*/ 84 w 168"/>
              <a:gd name="T7" fmla="*/ 17 h 169"/>
              <a:gd name="T8" fmla="*/ 17 w 168"/>
              <a:gd name="T9" fmla="*/ 84 h 169"/>
              <a:gd name="T10" fmla="*/ 84 w 168"/>
              <a:gd name="T11" fmla="*/ 152 h 169"/>
              <a:gd name="T12" fmla="*/ 152 w 168"/>
              <a:gd name="T13" fmla="*/ 84 h 169"/>
              <a:gd name="T14" fmla="*/ 143 w 168"/>
              <a:gd name="T15" fmla="*/ 51 h 169"/>
              <a:gd name="T16" fmla="*/ 154 w 168"/>
              <a:gd name="T17" fmla="*/ 37 h 169"/>
              <a:gd name="T18" fmla="*/ 168 w 168"/>
              <a:gd name="T19" fmla="*/ 84 h 169"/>
              <a:gd name="T20" fmla="*/ 84 w 168"/>
              <a:gd name="T21" fmla="*/ 169 h 169"/>
              <a:gd name="T22" fmla="*/ 0 w 168"/>
              <a:gd name="T23" fmla="*/ 84 h 169"/>
              <a:gd name="T24" fmla="*/ 84 w 168"/>
              <a:gd name="T25"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169">
                <a:moveTo>
                  <a:pt x="84" y="0"/>
                </a:moveTo>
                <a:cubicBezTo>
                  <a:pt x="107" y="0"/>
                  <a:pt x="128" y="9"/>
                  <a:pt x="143" y="24"/>
                </a:cubicBezTo>
                <a:cubicBezTo>
                  <a:pt x="139" y="28"/>
                  <a:pt x="135" y="32"/>
                  <a:pt x="132" y="37"/>
                </a:cubicBezTo>
                <a:cubicBezTo>
                  <a:pt x="120" y="24"/>
                  <a:pt x="103" y="17"/>
                  <a:pt x="84" y="17"/>
                </a:cubicBezTo>
                <a:cubicBezTo>
                  <a:pt x="47" y="17"/>
                  <a:pt x="17" y="47"/>
                  <a:pt x="17" y="84"/>
                </a:cubicBezTo>
                <a:cubicBezTo>
                  <a:pt x="17" y="122"/>
                  <a:pt x="47" y="152"/>
                  <a:pt x="84" y="152"/>
                </a:cubicBezTo>
                <a:cubicBezTo>
                  <a:pt x="121" y="152"/>
                  <a:pt x="152" y="122"/>
                  <a:pt x="152" y="84"/>
                </a:cubicBezTo>
                <a:cubicBezTo>
                  <a:pt x="152" y="72"/>
                  <a:pt x="148" y="61"/>
                  <a:pt x="143" y="51"/>
                </a:cubicBezTo>
                <a:cubicBezTo>
                  <a:pt x="146" y="46"/>
                  <a:pt x="149" y="41"/>
                  <a:pt x="154" y="37"/>
                </a:cubicBezTo>
                <a:cubicBezTo>
                  <a:pt x="163" y="50"/>
                  <a:pt x="168" y="67"/>
                  <a:pt x="168" y="84"/>
                </a:cubicBezTo>
                <a:cubicBezTo>
                  <a:pt x="168" y="131"/>
                  <a:pt x="131" y="169"/>
                  <a:pt x="84" y="169"/>
                </a:cubicBezTo>
                <a:cubicBezTo>
                  <a:pt x="38" y="169"/>
                  <a:pt x="0" y="131"/>
                  <a:pt x="0" y="84"/>
                </a:cubicBezTo>
                <a:cubicBezTo>
                  <a:pt x="0" y="38"/>
                  <a:pt x="38" y="0"/>
                  <a:pt x="84" y="0"/>
                </a:cubicBezTo>
                <a:close/>
              </a:path>
            </a:pathLst>
          </a:custGeom>
          <a:solidFill>
            <a:schemeClr val="accent3"/>
          </a:solidFill>
          <a:ln w="5" cap="flat">
            <a:noFill/>
            <a:prstDash val="solid"/>
            <a:miter lim="800000"/>
          </a:ln>
        </p:spPr>
        <p:txBody>
          <a:bodyPr vert="horz" wrap="square" lIns="91440" tIns="45720" rIns="91440" bIns="45720" numCol="1" anchor="t" anchorCtr="0" compatLnSpc="1"/>
          <a:lstStyle/>
          <a:p>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4786822" y="2964868"/>
            <a:ext cx="1690070" cy="1690070"/>
          </a:xfrm>
          <a:custGeom>
            <a:avLst/>
            <a:gdLst>
              <a:gd name="T0" fmla="*/ 84 w 169"/>
              <a:gd name="T1" fmla="*/ 0 h 169"/>
              <a:gd name="T2" fmla="*/ 169 w 169"/>
              <a:gd name="T3" fmla="*/ 84 h 169"/>
              <a:gd name="T4" fmla="*/ 154 w 169"/>
              <a:gd name="T5" fmla="*/ 132 h 169"/>
              <a:gd name="T6" fmla="*/ 143 w 169"/>
              <a:gd name="T7" fmla="*/ 118 h 169"/>
              <a:gd name="T8" fmla="*/ 152 w 169"/>
              <a:gd name="T9" fmla="*/ 84 h 169"/>
              <a:gd name="T10" fmla="*/ 84 w 169"/>
              <a:gd name="T11" fmla="*/ 17 h 169"/>
              <a:gd name="T12" fmla="*/ 17 w 169"/>
              <a:gd name="T13" fmla="*/ 84 h 169"/>
              <a:gd name="T14" fmla="*/ 26 w 169"/>
              <a:gd name="T15" fmla="*/ 118 h 169"/>
              <a:gd name="T16" fmla="*/ 15 w 169"/>
              <a:gd name="T17" fmla="*/ 132 h 169"/>
              <a:gd name="T18" fmla="*/ 0 w 169"/>
              <a:gd name="T19" fmla="*/ 84 h 169"/>
              <a:gd name="T20" fmla="*/ 84 w 169"/>
              <a:gd name="T21" fmla="*/ 0 h 169"/>
              <a:gd name="T22" fmla="*/ 143 w 169"/>
              <a:gd name="T23" fmla="*/ 145 h 169"/>
              <a:gd name="T24" fmla="*/ 84 w 169"/>
              <a:gd name="T25" fmla="*/ 169 h 169"/>
              <a:gd name="T26" fmla="*/ 26 w 169"/>
              <a:gd name="T27" fmla="*/ 145 h 169"/>
              <a:gd name="T28" fmla="*/ 37 w 169"/>
              <a:gd name="T29" fmla="*/ 132 h 169"/>
              <a:gd name="T30" fmla="*/ 84 w 169"/>
              <a:gd name="T31" fmla="*/ 152 h 169"/>
              <a:gd name="T32" fmla="*/ 132 w 169"/>
              <a:gd name="T33" fmla="*/ 132 h 169"/>
              <a:gd name="T34" fmla="*/ 143 w 169"/>
              <a:gd name="T35" fmla="*/ 14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 h="169">
                <a:moveTo>
                  <a:pt x="84" y="0"/>
                </a:moveTo>
                <a:cubicBezTo>
                  <a:pt x="131" y="0"/>
                  <a:pt x="169" y="38"/>
                  <a:pt x="169" y="84"/>
                </a:cubicBezTo>
                <a:cubicBezTo>
                  <a:pt x="169" y="102"/>
                  <a:pt x="163" y="119"/>
                  <a:pt x="154" y="132"/>
                </a:cubicBezTo>
                <a:cubicBezTo>
                  <a:pt x="150" y="128"/>
                  <a:pt x="146" y="123"/>
                  <a:pt x="143" y="118"/>
                </a:cubicBezTo>
                <a:cubicBezTo>
                  <a:pt x="149" y="108"/>
                  <a:pt x="152" y="97"/>
                  <a:pt x="152" y="84"/>
                </a:cubicBezTo>
                <a:cubicBezTo>
                  <a:pt x="152" y="47"/>
                  <a:pt x="122" y="17"/>
                  <a:pt x="84" y="17"/>
                </a:cubicBezTo>
                <a:cubicBezTo>
                  <a:pt x="47" y="17"/>
                  <a:pt x="17" y="47"/>
                  <a:pt x="17" y="84"/>
                </a:cubicBezTo>
                <a:cubicBezTo>
                  <a:pt x="17" y="97"/>
                  <a:pt x="20" y="108"/>
                  <a:pt x="26" y="118"/>
                </a:cubicBezTo>
                <a:cubicBezTo>
                  <a:pt x="23" y="123"/>
                  <a:pt x="19" y="128"/>
                  <a:pt x="15" y="132"/>
                </a:cubicBezTo>
                <a:cubicBezTo>
                  <a:pt x="5" y="119"/>
                  <a:pt x="0" y="102"/>
                  <a:pt x="0" y="84"/>
                </a:cubicBezTo>
                <a:cubicBezTo>
                  <a:pt x="0" y="38"/>
                  <a:pt x="38" y="0"/>
                  <a:pt x="84" y="0"/>
                </a:cubicBezTo>
                <a:close/>
                <a:moveTo>
                  <a:pt x="143" y="145"/>
                </a:moveTo>
                <a:cubicBezTo>
                  <a:pt x="128" y="160"/>
                  <a:pt x="107" y="169"/>
                  <a:pt x="84" y="169"/>
                </a:cubicBezTo>
                <a:cubicBezTo>
                  <a:pt x="62" y="169"/>
                  <a:pt x="41" y="160"/>
                  <a:pt x="26" y="145"/>
                </a:cubicBezTo>
                <a:cubicBezTo>
                  <a:pt x="30" y="141"/>
                  <a:pt x="33" y="137"/>
                  <a:pt x="37" y="132"/>
                </a:cubicBezTo>
                <a:cubicBezTo>
                  <a:pt x="49" y="144"/>
                  <a:pt x="66" y="152"/>
                  <a:pt x="84" y="152"/>
                </a:cubicBezTo>
                <a:cubicBezTo>
                  <a:pt x="103" y="152"/>
                  <a:pt x="120" y="144"/>
                  <a:pt x="132" y="132"/>
                </a:cubicBezTo>
                <a:cubicBezTo>
                  <a:pt x="135" y="137"/>
                  <a:pt x="139" y="141"/>
                  <a:pt x="143" y="145"/>
                </a:cubicBezTo>
                <a:close/>
              </a:path>
            </a:pathLst>
          </a:custGeom>
          <a:solidFill>
            <a:schemeClr val="accent1"/>
          </a:solidFill>
          <a:ln w="5" cap="flat">
            <a:noFill/>
            <a:prstDash val="solid"/>
            <a:miter lim="800000"/>
          </a:ln>
        </p:spPr>
        <p:txBody>
          <a:bodyPr vert="horz" wrap="square" lIns="91440" tIns="45720" rIns="91440" bIns="45720" numCol="1" anchor="t" anchorCtr="0" compatLnSpc="1"/>
          <a:lstStyle/>
          <a:p>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8" name="Freeform 8"/>
          <p:cNvSpPr>
            <a:spLocks noEditPoints="1"/>
          </p:cNvSpPr>
          <p:nvPr/>
        </p:nvSpPr>
        <p:spPr bwMode="auto">
          <a:xfrm>
            <a:off x="5955892" y="2964868"/>
            <a:ext cx="1690070" cy="1690070"/>
          </a:xfrm>
          <a:custGeom>
            <a:avLst/>
            <a:gdLst>
              <a:gd name="T0" fmla="*/ 85 w 169"/>
              <a:gd name="T1" fmla="*/ 0 h 169"/>
              <a:gd name="T2" fmla="*/ 143 w 169"/>
              <a:gd name="T3" fmla="*/ 24 h 169"/>
              <a:gd name="T4" fmla="*/ 132 w 169"/>
              <a:gd name="T5" fmla="*/ 37 h 169"/>
              <a:gd name="T6" fmla="*/ 85 w 169"/>
              <a:gd name="T7" fmla="*/ 17 h 169"/>
              <a:gd name="T8" fmla="*/ 37 w 169"/>
              <a:gd name="T9" fmla="*/ 37 h 169"/>
              <a:gd name="T10" fmla="*/ 26 w 169"/>
              <a:gd name="T11" fmla="*/ 24 h 169"/>
              <a:gd name="T12" fmla="*/ 85 w 169"/>
              <a:gd name="T13" fmla="*/ 0 h 169"/>
              <a:gd name="T14" fmla="*/ 154 w 169"/>
              <a:gd name="T15" fmla="*/ 37 h 169"/>
              <a:gd name="T16" fmla="*/ 169 w 169"/>
              <a:gd name="T17" fmla="*/ 84 h 169"/>
              <a:gd name="T18" fmla="*/ 85 w 169"/>
              <a:gd name="T19" fmla="*/ 169 h 169"/>
              <a:gd name="T20" fmla="*/ 0 w 169"/>
              <a:gd name="T21" fmla="*/ 84 h 169"/>
              <a:gd name="T22" fmla="*/ 15 w 169"/>
              <a:gd name="T23" fmla="*/ 37 h 169"/>
              <a:gd name="T24" fmla="*/ 26 w 169"/>
              <a:gd name="T25" fmla="*/ 51 h 169"/>
              <a:gd name="T26" fmla="*/ 17 w 169"/>
              <a:gd name="T27" fmla="*/ 84 h 169"/>
              <a:gd name="T28" fmla="*/ 85 w 169"/>
              <a:gd name="T29" fmla="*/ 152 h 169"/>
              <a:gd name="T30" fmla="*/ 152 w 169"/>
              <a:gd name="T31" fmla="*/ 84 h 169"/>
              <a:gd name="T32" fmla="*/ 143 w 169"/>
              <a:gd name="T33" fmla="*/ 51 h 169"/>
              <a:gd name="T34" fmla="*/ 154 w 169"/>
              <a:gd name="T35" fmla="*/ 3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 h="169">
                <a:moveTo>
                  <a:pt x="85" y="0"/>
                </a:moveTo>
                <a:cubicBezTo>
                  <a:pt x="107" y="0"/>
                  <a:pt x="128" y="9"/>
                  <a:pt x="143" y="24"/>
                </a:cubicBezTo>
                <a:cubicBezTo>
                  <a:pt x="139" y="28"/>
                  <a:pt x="135" y="32"/>
                  <a:pt x="132" y="37"/>
                </a:cubicBezTo>
                <a:cubicBezTo>
                  <a:pt x="120" y="24"/>
                  <a:pt x="103" y="17"/>
                  <a:pt x="85" y="17"/>
                </a:cubicBezTo>
                <a:cubicBezTo>
                  <a:pt x="66" y="17"/>
                  <a:pt x="49" y="24"/>
                  <a:pt x="37" y="37"/>
                </a:cubicBezTo>
                <a:cubicBezTo>
                  <a:pt x="34" y="32"/>
                  <a:pt x="30" y="28"/>
                  <a:pt x="26" y="24"/>
                </a:cubicBezTo>
                <a:cubicBezTo>
                  <a:pt x="41" y="9"/>
                  <a:pt x="62" y="0"/>
                  <a:pt x="85" y="0"/>
                </a:cubicBezTo>
                <a:close/>
                <a:moveTo>
                  <a:pt x="154" y="37"/>
                </a:moveTo>
                <a:cubicBezTo>
                  <a:pt x="164" y="50"/>
                  <a:pt x="169" y="67"/>
                  <a:pt x="169" y="84"/>
                </a:cubicBezTo>
                <a:cubicBezTo>
                  <a:pt x="169" y="131"/>
                  <a:pt x="131" y="169"/>
                  <a:pt x="85" y="169"/>
                </a:cubicBezTo>
                <a:cubicBezTo>
                  <a:pt x="38" y="169"/>
                  <a:pt x="0" y="131"/>
                  <a:pt x="0" y="84"/>
                </a:cubicBezTo>
                <a:cubicBezTo>
                  <a:pt x="0" y="67"/>
                  <a:pt x="6" y="50"/>
                  <a:pt x="15" y="37"/>
                </a:cubicBezTo>
                <a:cubicBezTo>
                  <a:pt x="19" y="41"/>
                  <a:pt x="23" y="46"/>
                  <a:pt x="26" y="51"/>
                </a:cubicBezTo>
                <a:cubicBezTo>
                  <a:pt x="20" y="61"/>
                  <a:pt x="17" y="72"/>
                  <a:pt x="17" y="84"/>
                </a:cubicBezTo>
                <a:cubicBezTo>
                  <a:pt x="17" y="122"/>
                  <a:pt x="47" y="152"/>
                  <a:pt x="85" y="152"/>
                </a:cubicBezTo>
                <a:cubicBezTo>
                  <a:pt x="122" y="152"/>
                  <a:pt x="152" y="122"/>
                  <a:pt x="152" y="84"/>
                </a:cubicBezTo>
                <a:cubicBezTo>
                  <a:pt x="152" y="72"/>
                  <a:pt x="149" y="61"/>
                  <a:pt x="143" y="51"/>
                </a:cubicBezTo>
                <a:cubicBezTo>
                  <a:pt x="146" y="46"/>
                  <a:pt x="150" y="41"/>
                  <a:pt x="154" y="37"/>
                </a:cubicBezTo>
                <a:close/>
              </a:path>
            </a:pathLst>
          </a:custGeom>
          <a:solidFill>
            <a:schemeClr val="accent4"/>
          </a:solidFill>
          <a:ln w="5" cap="flat">
            <a:noFill/>
            <a:prstDash val="solid"/>
            <a:miter lim="800000"/>
          </a:ln>
        </p:spPr>
        <p:txBody>
          <a:bodyPr vert="horz" wrap="square" lIns="91440" tIns="45720" rIns="91440" bIns="45720" numCol="1" anchor="t" anchorCtr="0" compatLnSpc="1"/>
          <a:lstStyle/>
          <a:p>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9" name="Freeform 9"/>
          <p:cNvSpPr/>
          <p:nvPr/>
        </p:nvSpPr>
        <p:spPr bwMode="auto">
          <a:xfrm>
            <a:off x="7129196" y="2964868"/>
            <a:ext cx="1690070" cy="1690070"/>
          </a:xfrm>
          <a:custGeom>
            <a:avLst/>
            <a:gdLst>
              <a:gd name="T0" fmla="*/ 85 w 169"/>
              <a:gd name="T1" fmla="*/ 0 h 169"/>
              <a:gd name="T2" fmla="*/ 169 w 169"/>
              <a:gd name="T3" fmla="*/ 84 h 169"/>
              <a:gd name="T4" fmla="*/ 85 w 169"/>
              <a:gd name="T5" fmla="*/ 169 h 169"/>
              <a:gd name="T6" fmla="*/ 26 w 169"/>
              <a:gd name="T7" fmla="*/ 145 h 169"/>
              <a:gd name="T8" fmla="*/ 37 w 169"/>
              <a:gd name="T9" fmla="*/ 132 h 169"/>
              <a:gd name="T10" fmla="*/ 85 w 169"/>
              <a:gd name="T11" fmla="*/ 152 h 169"/>
              <a:gd name="T12" fmla="*/ 152 w 169"/>
              <a:gd name="T13" fmla="*/ 84 h 169"/>
              <a:gd name="T14" fmla="*/ 85 w 169"/>
              <a:gd name="T15" fmla="*/ 17 h 169"/>
              <a:gd name="T16" fmla="*/ 17 w 169"/>
              <a:gd name="T17" fmla="*/ 84 h 169"/>
              <a:gd name="T18" fmla="*/ 26 w 169"/>
              <a:gd name="T19" fmla="*/ 118 h 169"/>
              <a:gd name="T20" fmla="*/ 15 w 169"/>
              <a:gd name="T21" fmla="*/ 132 h 169"/>
              <a:gd name="T22" fmla="*/ 0 w 169"/>
              <a:gd name="T23" fmla="*/ 84 h 169"/>
              <a:gd name="T24" fmla="*/ 85 w 169"/>
              <a:gd name="T25"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169">
                <a:moveTo>
                  <a:pt x="85" y="0"/>
                </a:moveTo>
                <a:cubicBezTo>
                  <a:pt x="131" y="0"/>
                  <a:pt x="169" y="38"/>
                  <a:pt x="169" y="84"/>
                </a:cubicBezTo>
                <a:cubicBezTo>
                  <a:pt x="169" y="131"/>
                  <a:pt x="131" y="169"/>
                  <a:pt x="85" y="169"/>
                </a:cubicBezTo>
                <a:cubicBezTo>
                  <a:pt x="62" y="169"/>
                  <a:pt x="41" y="160"/>
                  <a:pt x="26" y="145"/>
                </a:cubicBezTo>
                <a:cubicBezTo>
                  <a:pt x="30" y="141"/>
                  <a:pt x="34" y="137"/>
                  <a:pt x="37" y="132"/>
                </a:cubicBezTo>
                <a:cubicBezTo>
                  <a:pt x="49" y="144"/>
                  <a:pt x="66" y="152"/>
                  <a:pt x="85" y="152"/>
                </a:cubicBezTo>
                <a:cubicBezTo>
                  <a:pt x="122" y="152"/>
                  <a:pt x="152" y="122"/>
                  <a:pt x="152" y="84"/>
                </a:cubicBezTo>
                <a:cubicBezTo>
                  <a:pt x="152" y="47"/>
                  <a:pt x="122" y="17"/>
                  <a:pt x="85" y="17"/>
                </a:cubicBezTo>
                <a:cubicBezTo>
                  <a:pt x="48" y="17"/>
                  <a:pt x="17" y="47"/>
                  <a:pt x="17" y="84"/>
                </a:cubicBezTo>
                <a:cubicBezTo>
                  <a:pt x="17" y="97"/>
                  <a:pt x="21" y="108"/>
                  <a:pt x="26" y="118"/>
                </a:cubicBezTo>
                <a:cubicBezTo>
                  <a:pt x="23" y="123"/>
                  <a:pt x="19" y="128"/>
                  <a:pt x="15" y="132"/>
                </a:cubicBezTo>
                <a:cubicBezTo>
                  <a:pt x="6" y="119"/>
                  <a:pt x="0" y="102"/>
                  <a:pt x="0" y="84"/>
                </a:cubicBezTo>
                <a:cubicBezTo>
                  <a:pt x="0" y="38"/>
                  <a:pt x="38" y="0"/>
                  <a:pt x="85" y="0"/>
                </a:cubicBezTo>
                <a:close/>
              </a:path>
            </a:pathLst>
          </a:custGeom>
          <a:solidFill>
            <a:schemeClr val="accent3"/>
          </a:solidFill>
          <a:ln w="5" cap="flat">
            <a:noFill/>
            <a:prstDash val="solid"/>
            <a:miter lim="800000"/>
          </a:ln>
        </p:spPr>
        <p:txBody>
          <a:bodyPr vert="horz" wrap="square" lIns="91440" tIns="45720" rIns="91440" bIns="45720" numCol="1" anchor="t" anchorCtr="0" compatLnSpc="1"/>
          <a:lstStyle/>
          <a:p>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1" name="Freeform 11"/>
          <p:cNvSpPr/>
          <p:nvPr/>
        </p:nvSpPr>
        <p:spPr bwMode="auto">
          <a:xfrm>
            <a:off x="2874545" y="2651159"/>
            <a:ext cx="673146" cy="398162"/>
          </a:xfrm>
          <a:custGeom>
            <a:avLst/>
            <a:gdLst>
              <a:gd name="T0" fmla="*/ 7 w 45"/>
              <a:gd name="T1" fmla="*/ 0 h 40"/>
              <a:gd name="T2" fmla="*/ 39 w 45"/>
              <a:gd name="T3" fmla="*/ 0 h 40"/>
              <a:gd name="T4" fmla="*/ 45 w 45"/>
              <a:gd name="T5" fmla="*/ 7 h 40"/>
              <a:gd name="T6" fmla="*/ 45 w 45"/>
              <a:gd name="T7" fmla="*/ 33 h 40"/>
              <a:gd name="T8" fmla="*/ 39 w 45"/>
              <a:gd name="T9" fmla="*/ 40 h 40"/>
              <a:gd name="T10" fmla="*/ 7 w 45"/>
              <a:gd name="T11" fmla="*/ 40 h 40"/>
              <a:gd name="T12" fmla="*/ 0 w 45"/>
              <a:gd name="T13" fmla="*/ 33 h 40"/>
              <a:gd name="T14" fmla="*/ 0 w 45"/>
              <a:gd name="T15" fmla="*/ 7 h 40"/>
              <a:gd name="T16" fmla="*/ 7 w 45"/>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40">
                <a:moveTo>
                  <a:pt x="7" y="0"/>
                </a:moveTo>
                <a:cubicBezTo>
                  <a:pt x="39" y="0"/>
                  <a:pt x="39" y="0"/>
                  <a:pt x="39" y="0"/>
                </a:cubicBezTo>
                <a:cubicBezTo>
                  <a:pt x="42" y="0"/>
                  <a:pt x="45" y="3"/>
                  <a:pt x="45" y="7"/>
                </a:cubicBezTo>
                <a:cubicBezTo>
                  <a:pt x="45" y="33"/>
                  <a:pt x="45" y="33"/>
                  <a:pt x="45" y="33"/>
                </a:cubicBezTo>
                <a:cubicBezTo>
                  <a:pt x="45" y="37"/>
                  <a:pt x="42" y="40"/>
                  <a:pt x="39" y="40"/>
                </a:cubicBezTo>
                <a:cubicBezTo>
                  <a:pt x="7" y="40"/>
                  <a:pt x="7" y="40"/>
                  <a:pt x="7" y="40"/>
                </a:cubicBezTo>
                <a:cubicBezTo>
                  <a:pt x="3" y="40"/>
                  <a:pt x="0" y="37"/>
                  <a:pt x="0" y="33"/>
                </a:cubicBezTo>
                <a:cubicBezTo>
                  <a:pt x="0" y="7"/>
                  <a:pt x="0" y="7"/>
                  <a:pt x="0" y="7"/>
                </a:cubicBezTo>
                <a:cubicBezTo>
                  <a:pt x="0" y="3"/>
                  <a:pt x="3" y="0"/>
                  <a:pt x="7" y="0"/>
                </a:cubicBezTo>
                <a:close/>
              </a:path>
            </a:pathLst>
          </a:custGeom>
          <a:solidFill>
            <a:schemeClr val="accent3"/>
          </a:solidFill>
          <a:ln w="5" cap="flat">
            <a:noFill/>
            <a:prstDash val="solid"/>
            <a:miter lim="800000"/>
          </a:ln>
        </p:spPr>
        <p:txBody>
          <a:bodyPr vert="horz" wrap="square" lIns="91440" tIns="45720" rIns="91440" bIns="45720" numCol="1" anchor="ctr" anchorCtr="0" compatLnSpc="1"/>
          <a:lstStyle/>
          <a:p>
            <a:pPr algn="ctr"/>
            <a:r>
              <a:rPr lang="en-US" altLang="zh-CN" sz="2000" dirty="0" smtClean="0">
                <a:solidFill>
                  <a:schemeClr val="bg1"/>
                </a:solidFill>
                <a:latin typeface="微软雅黑" panose="020B0503020204020204" pitchFamily="34" charset="-122"/>
                <a:ea typeface="微软雅黑" panose="020B0503020204020204" pitchFamily="34" charset="-122"/>
              </a:rPr>
              <a:t>01</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3" name="Freeform 13"/>
          <p:cNvSpPr/>
          <p:nvPr/>
        </p:nvSpPr>
        <p:spPr bwMode="auto">
          <a:xfrm>
            <a:off x="8852268" y="2714659"/>
            <a:ext cx="692198" cy="398162"/>
          </a:xfrm>
          <a:custGeom>
            <a:avLst/>
            <a:gdLst>
              <a:gd name="T0" fmla="*/ 39 w 46"/>
              <a:gd name="T1" fmla="*/ 0 h 40"/>
              <a:gd name="T2" fmla="*/ 7 w 46"/>
              <a:gd name="T3" fmla="*/ 0 h 40"/>
              <a:gd name="T4" fmla="*/ 0 w 46"/>
              <a:gd name="T5" fmla="*/ 7 h 40"/>
              <a:gd name="T6" fmla="*/ 0 w 46"/>
              <a:gd name="T7" fmla="*/ 33 h 40"/>
              <a:gd name="T8" fmla="*/ 7 w 46"/>
              <a:gd name="T9" fmla="*/ 40 h 40"/>
              <a:gd name="T10" fmla="*/ 39 w 46"/>
              <a:gd name="T11" fmla="*/ 40 h 40"/>
              <a:gd name="T12" fmla="*/ 46 w 46"/>
              <a:gd name="T13" fmla="*/ 33 h 40"/>
              <a:gd name="T14" fmla="*/ 46 w 46"/>
              <a:gd name="T15" fmla="*/ 7 h 40"/>
              <a:gd name="T16" fmla="*/ 39 w 46"/>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40">
                <a:moveTo>
                  <a:pt x="39" y="0"/>
                </a:moveTo>
                <a:cubicBezTo>
                  <a:pt x="7" y="0"/>
                  <a:pt x="7" y="0"/>
                  <a:pt x="7" y="0"/>
                </a:cubicBezTo>
                <a:cubicBezTo>
                  <a:pt x="3" y="0"/>
                  <a:pt x="0" y="3"/>
                  <a:pt x="0" y="7"/>
                </a:cubicBezTo>
                <a:cubicBezTo>
                  <a:pt x="0" y="33"/>
                  <a:pt x="0" y="33"/>
                  <a:pt x="0" y="33"/>
                </a:cubicBezTo>
                <a:cubicBezTo>
                  <a:pt x="0" y="37"/>
                  <a:pt x="3" y="40"/>
                  <a:pt x="7" y="40"/>
                </a:cubicBezTo>
                <a:cubicBezTo>
                  <a:pt x="39" y="40"/>
                  <a:pt x="39" y="40"/>
                  <a:pt x="39" y="40"/>
                </a:cubicBezTo>
                <a:cubicBezTo>
                  <a:pt x="43" y="40"/>
                  <a:pt x="46" y="37"/>
                  <a:pt x="46" y="33"/>
                </a:cubicBezTo>
                <a:cubicBezTo>
                  <a:pt x="46" y="7"/>
                  <a:pt x="46" y="7"/>
                  <a:pt x="46" y="7"/>
                </a:cubicBezTo>
                <a:cubicBezTo>
                  <a:pt x="46" y="3"/>
                  <a:pt x="43" y="0"/>
                  <a:pt x="39" y="0"/>
                </a:cubicBezTo>
                <a:close/>
              </a:path>
            </a:pathLst>
          </a:custGeom>
          <a:solidFill>
            <a:schemeClr val="accent3"/>
          </a:solidFill>
          <a:ln w="5" cap="flat">
            <a:noFill/>
            <a:prstDash val="solid"/>
            <a:miter lim="800000"/>
          </a:ln>
        </p:spPr>
        <p:txBody>
          <a:bodyPr vert="horz" wrap="square" lIns="91440" tIns="45720" rIns="91440" bIns="45720" numCol="1" anchor="ctr" anchorCtr="0" compatLnSpc="1"/>
          <a:lstStyle/>
          <a:p>
            <a:pPr algn="ctr"/>
            <a:r>
              <a:rPr lang="en-US" altLang="zh-CN" sz="2000" dirty="0" smtClean="0">
                <a:solidFill>
                  <a:schemeClr val="bg1"/>
                </a:solidFill>
                <a:latin typeface="微软雅黑" panose="020B0503020204020204" pitchFamily="34" charset="-122"/>
                <a:ea typeface="微软雅黑" panose="020B0503020204020204" pitchFamily="34" charset="-122"/>
              </a:rPr>
              <a:t>04</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5" name="Freeform 15"/>
          <p:cNvSpPr/>
          <p:nvPr/>
        </p:nvSpPr>
        <p:spPr bwMode="auto">
          <a:xfrm>
            <a:off x="4054210" y="4972619"/>
            <a:ext cx="685844" cy="389690"/>
          </a:xfrm>
          <a:custGeom>
            <a:avLst/>
            <a:gdLst>
              <a:gd name="T0" fmla="*/ 7 w 46"/>
              <a:gd name="T1" fmla="*/ 39 h 39"/>
              <a:gd name="T2" fmla="*/ 39 w 46"/>
              <a:gd name="T3" fmla="*/ 39 h 39"/>
              <a:gd name="T4" fmla="*/ 46 w 46"/>
              <a:gd name="T5" fmla="*/ 32 h 39"/>
              <a:gd name="T6" fmla="*/ 46 w 46"/>
              <a:gd name="T7" fmla="*/ 7 h 39"/>
              <a:gd name="T8" fmla="*/ 39 w 46"/>
              <a:gd name="T9" fmla="*/ 0 h 39"/>
              <a:gd name="T10" fmla="*/ 7 w 46"/>
              <a:gd name="T11" fmla="*/ 0 h 39"/>
              <a:gd name="T12" fmla="*/ 0 w 46"/>
              <a:gd name="T13" fmla="*/ 7 h 39"/>
              <a:gd name="T14" fmla="*/ 0 w 46"/>
              <a:gd name="T15" fmla="*/ 32 h 39"/>
              <a:gd name="T16" fmla="*/ 7 w 46"/>
              <a:gd name="T17"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9">
                <a:moveTo>
                  <a:pt x="7" y="39"/>
                </a:moveTo>
                <a:cubicBezTo>
                  <a:pt x="39" y="39"/>
                  <a:pt x="39" y="39"/>
                  <a:pt x="39" y="39"/>
                </a:cubicBezTo>
                <a:cubicBezTo>
                  <a:pt x="43" y="39"/>
                  <a:pt x="46" y="36"/>
                  <a:pt x="46" y="32"/>
                </a:cubicBezTo>
                <a:cubicBezTo>
                  <a:pt x="46" y="7"/>
                  <a:pt x="46" y="7"/>
                  <a:pt x="46" y="7"/>
                </a:cubicBezTo>
                <a:cubicBezTo>
                  <a:pt x="46" y="3"/>
                  <a:pt x="43" y="0"/>
                  <a:pt x="39" y="0"/>
                </a:cubicBezTo>
                <a:cubicBezTo>
                  <a:pt x="7" y="0"/>
                  <a:pt x="7" y="0"/>
                  <a:pt x="7" y="0"/>
                </a:cubicBezTo>
                <a:cubicBezTo>
                  <a:pt x="3" y="0"/>
                  <a:pt x="0" y="3"/>
                  <a:pt x="0" y="7"/>
                </a:cubicBezTo>
                <a:cubicBezTo>
                  <a:pt x="0" y="32"/>
                  <a:pt x="0" y="32"/>
                  <a:pt x="0" y="32"/>
                </a:cubicBezTo>
                <a:cubicBezTo>
                  <a:pt x="0" y="36"/>
                  <a:pt x="3" y="39"/>
                  <a:pt x="7" y="39"/>
                </a:cubicBezTo>
                <a:close/>
              </a:path>
            </a:pathLst>
          </a:custGeom>
          <a:solidFill>
            <a:schemeClr val="accent1"/>
          </a:solidFill>
          <a:ln w="5" cap="flat">
            <a:noFill/>
            <a:prstDash val="solid"/>
            <a:miter lim="800000"/>
          </a:ln>
        </p:spPr>
        <p:txBody>
          <a:bodyPr vert="horz" wrap="square" lIns="91440" tIns="45720" rIns="91440" bIns="45720" numCol="1" anchor="ctr" anchorCtr="0" compatLnSpc="1"/>
          <a:lstStyle/>
          <a:p>
            <a:pPr algn="ctr"/>
            <a:r>
              <a:rPr lang="en-US" altLang="zh-CN" sz="2000" dirty="0" smtClean="0">
                <a:solidFill>
                  <a:schemeClr val="bg1"/>
                </a:solidFill>
                <a:latin typeface="微软雅黑" panose="020B0503020204020204" pitchFamily="34" charset="-122"/>
                <a:ea typeface="微软雅黑" panose="020B0503020204020204" pitchFamily="34" charset="-122"/>
              </a:rPr>
              <a:t>03</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7" name="Freeform 17"/>
          <p:cNvSpPr/>
          <p:nvPr/>
        </p:nvSpPr>
        <p:spPr bwMode="auto">
          <a:xfrm>
            <a:off x="7683198" y="4972619"/>
            <a:ext cx="692198" cy="389690"/>
          </a:xfrm>
          <a:custGeom>
            <a:avLst/>
            <a:gdLst>
              <a:gd name="T0" fmla="*/ 39 w 46"/>
              <a:gd name="T1" fmla="*/ 39 h 39"/>
              <a:gd name="T2" fmla="*/ 7 w 46"/>
              <a:gd name="T3" fmla="*/ 39 h 39"/>
              <a:gd name="T4" fmla="*/ 0 w 46"/>
              <a:gd name="T5" fmla="*/ 32 h 39"/>
              <a:gd name="T6" fmla="*/ 0 w 46"/>
              <a:gd name="T7" fmla="*/ 7 h 39"/>
              <a:gd name="T8" fmla="*/ 7 w 46"/>
              <a:gd name="T9" fmla="*/ 0 h 39"/>
              <a:gd name="T10" fmla="*/ 39 w 46"/>
              <a:gd name="T11" fmla="*/ 0 h 39"/>
              <a:gd name="T12" fmla="*/ 46 w 46"/>
              <a:gd name="T13" fmla="*/ 7 h 39"/>
              <a:gd name="T14" fmla="*/ 46 w 46"/>
              <a:gd name="T15" fmla="*/ 32 h 39"/>
              <a:gd name="T16" fmla="*/ 39 w 46"/>
              <a:gd name="T17"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9">
                <a:moveTo>
                  <a:pt x="39" y="39"/>
                </a:moveTo>
                <a:cubicBezTo>
                  <a:pt x="7" y="39"/>
                  <a:pt x="7" y="39"/>
                  <a:pt x="7" y="39"/>
                </a:cubicBezTo>
                <a:cubicBezTo>
                  <a:pt x="3" y="39"/>
                  <a:pt x="0" y="36"/>
                  <a:pt x="0" y="32"/>
                </a:cubicBezTo>
                <a:cubicBezTo>
                  <a:pt x="0" y="7"/>
                  <a:pt x="0" y="7"/>
                  <a:pt x="0" y="7"/>
                </a:cubicBezTo>
                <a:cubicBezTo>
                  <a:pt x="0" y="3"/>
                  <a:pt x="3" y="0"/>
                  <a:pt x="7" y="0"/>
                </a:cubicBezTo>
                <a:cubicBezTo>
                  <a:pt x="39" y="0"/>
                  <a:pt x="39" y="0"/>
                  <a:pt x="39" y="0"/>
                </a:cubicBezTo>
                <a:cubicBezTo>
                  <a:pt x="43" y="0"/>
                  <a:pt x="46" y="3"/>
                  <a:pt x="46" y="7"/>
                </a:cubicBezTo>
                <a:cubicBezTo>
                  <a:pt x="46" y="32"/>
                  <a:pt x="46" y="32"/>
                  <a:pt x="46" y="32"/>
                </a:cubicBezTo>
                <a:cubicBezTo>
                  <a:pt x="46" y="36"/>
                  <a:pt x="43" y="39"/>
                  <a:pt x="39" y="39"/>
                </a:cubicBezTo>
                <a:close/>
              </a:path>
            </a:pathLst>
          </a:custGeom>
          <a:solidFill>
            <a:schemeClr val="accent4"/>
          </a:solidFill>
          <a:ln w="5" cap="flat">
            <a:noFill/>
            <a:prstDash val="solid"/>
            <a:miter lim="800000"/>
          </a:ln>
        </p:spPr>
        <p:txBody>
          <a:bodyPr vert="horz" wrap="square" lIns="91440" tIns="45720" rIns="91440" bIns="45720" numCol="1" anchor="ctr" anchorCtr="0" compatLnSpc="1"/>
          <a:lstStyle/>
          <a:p>
            <a:pPr algn="ctr"/>
            <a:r>
              <a:rPr lang="en-US" altLang="zh-CN" sz="2000" dirty="0" smtClean="0">
                <a:solidFill>
                  <a:schemeClr val="bg1"/>
                </a:solidFill>
                <a:latin typeface="微软雅黑" panose="020B0503020204020204" pitchFamily="34" charset="-122"/>
                <a:ea typeface="微软雅黑" panose="020B0503020204020204" pitchFamily="34" charset="-122"/>
              </a:rPr>
              <a:t>02</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8" name="Freeform 20"/>
          <p:cNvSpPr>
            <a:spLocks noEditPoints="1"/>
          </p:cNvSpPr>
          <p:nvPr/>
        </p:nvSpPr>
        <p:spPr bwMode="auto">
          <a:xfrm>
            <a:off x="6649899" y="3585402"/>
            <a:ext cx="302056" cy="449002"/>
          </a:xfrm>
          <a:custGeom>
            <a:avLst/>
            <a:gdLst>
              <a:gd name="T0" fmla="*/ 63 w 94"/>
              <a:gd name="T1" fmla="*/ 23 h 140"/>
              <a:gd name="T2" fmla="*/ 58 w 94"/>
              <a:gd name="T3" fmla="*/ 12 h 140"/>
              <a:gd name="T4" fmla="*/ 47 w 94"/>
              <a:gd name="T5" fmla="*/ 0 h 140"/>
              <a:gd name="T6" fmla="*/ 36 w 94"/>
              <a:gd name="T7" fmla="*/ 12 h 140"/>
              <a:gd name="T8" fmla="*/ 32 w 94"/>
              <a:gd name="T9" fmla="*/ 23 h 140"/>
              <a:gd name="T10" fmla="*/ 0 w 94"/>
              <a:gd name="T11" fmla="*/ 30 h 140"/>
              <a:gd name="T12" fmla="*/ 8 w 94"/>
              <a:gd name="T13" fmla="*/ 140 h 140"/>
              <a:gd name="T14" fmla="*/ 94 w 94"/>
              <a:gd name="T15" fmla="*/ 132 h 140"/>
              <a:gd name="T16" fmla="*/ 86 w 94"/>
              <a:gd name="T17" fmla="*/ 23 h 140"/>
              <a:gd name="T18" fmla="*/ 56 w 94"/>
              <a:gd name="T19" fmla="*/ 11 h 140"/>
              <a:gd name="T20" fmla="*/ 38 w 94"/>
              <a:gd name="T21" fmla="*/ 11 h 140"/>
              <a:gd name="T22" fmla="*/ 83 w 94"/>
              <a:gd name="T23" fmla="*/ 124 h 140"/>
              <a:gd name="T24" fmla="*/ 11 w 94"/>
              <a:gd name="T25" fmla="*/ 29 h 140"/>
              <a:gd name="T26" fmla="*/ 22 w 94"/>
              <a:gd name="T27" fmla="*/ 35 h 140"/>
              <a:gd name="T28" fmla="*/ 70 w 94"/>
              <a:gd name="T29" fmla="*/ 29 h 140"/>
              <a:gd name="T30" fmla="*/ 83 w 94"/>
              <a:gd name="T31" fmla="*/ 124 h 140"/>
              <a:gd name="T32" fmla="*/ 54 w 94"/>
              <a:gd name="T33" fmla="*/ 11 h 140"/>
              <a:gd name="T34" fmla="*/ 40 w 94"/>
              <a:gd name="T35" fmla="*/ 11 h 140"/>
              <a:gd name="T36" fmla="*/ 47 w 94"/>
              <a:gd name="T37" fmla="*/ 6 h 140"/>
              <a:gd name="T38" fmla="*/ 47 w 94"/>
              <a:gd name="T39" fmla="*/ 16 h 140"/>
              <a:gd name="T40" fmla="*/ 47 w 94"/>
              <a:gd name="T41" fmla="*/ 6 h 140"/>
              <a:gd name="T42" fmla="*/ 37 w 94"/>
              <a:gd name="T43" fmla="*/ 88 h 140"/>
              <a:gd name="T44" fmla="*/ 25 w 94"/>
              <a:gd name="T45" fmla="*/ 102 h 140"/>
              <a:gd name="T46" fmla="*/ 18 w 94"/>
              <a:gd name="T47" fmla="*/ 94 h 140"/>
              <a:gd name="T48" fmla="*/ 25 w 94"/>
              <a:gd name="T49" fmla="*/ 95 h 140"/>
              <a:gd name="T50" fmla="*/ 35 w 94"/>
              <a:gd name="T51" fmla="*/ 67 h 140"/>
              <a:gd name="T52" fmla="*/ 26 w 94"/>
              <a:gd name="T53" fmla="*/ 81 h 140"/>
              <a:gd name="T54" fmla="*/ 24 w 94"/>
              <a:gd name="T55" fmla="*/ 81 h 140"/>
              <a:gd name="T56" fmla="*/ 20 w 94"/>
              <a:gd name="T57" fmla="*/ 72 h 140"/>
              <a:gd name="T58" fmla="*/ 35 w 94"/>
              <a:gd name="T59" fmla="*/ 67 h 140"/>
              <a:gd name="T60" fmla="*/ 37 w 94"/>
              <a:gd name="T61" fmla="*/ 50 h 140"/>
              <a:gd name="T62" fmla="*/ 25 w 94"/>
              <a:gd name="T63" fmla="*/ 63 h 140"/>
              <a:gd name="T64" fmla="*/ 18 w 94"/>
              <a:gd name="T65" fmla="*/ 55 h 140"/>
              <a:gd name="T66" fmla="*/ 25 w 94"/>
              <a:gd name="T67" fmla="*/ 5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140">
                <a:moveTo>
                  <a:pt x="86" y="23"/>
                </a:moveTo>
                <a:cubicBezTo>
                  <a:pt x="63" y="23"/>
                  <a:pt x="63" y="23"/>
                  <a:pt x="63" y="23"/>
                </a:cubicBezTo>
                <a:cubicBezTo>
                  <a:pt x="58" y="19"/>
                  <a:pt x="58" y="12"/>
                  <a:pt x="58" y="12"/>
                </a:cubicBezTo>
                <a:cubicBezTo>
                  <a:pt x="58" y="12"/>
                  <a:pt x="58" y="12"/>
                  <a:pt x="58" y="12"/>
                </a:cubicBezTo>
                <a:cubicBezTo>
                  <a:pt x="58" y="12"/>
                  <a:pt x="58" y="11"/>
                  <a:pt x="58" y="11"/>
                </a:cubicBezTo>
                <a:cubicBezTo>
                  <a:pt x="58" y="5"/>
                  <a:pt x="53" y="0"/>
                  <a:pt x="47" y="0"/>
                </a:cubicBezTo>
                <a:cubicBezTo>
                  <a:pt x="41" y="0"/>
                  <a:pt x="36" y="5"/>
                  <a:pt x="36" y="11"/>
                </a:cubicBezTo>
                <a:cubicBezTo>
                  <a:pt x="36" y="11"/>
                  <a:pt x="36" y="12"/>
                  <a:pt x="36" y="12"/>
                </a:cubicBezTo>
                <a:cubicBezTo>
                  <a:pt x="36" y="12"/>
                  <a:pt x="36" y="12"/>
                  <a:pt x="36" y="12"/>
                </a:cubicBezTo>
                <a:cubicBezTo>
                  <a:pt x="36" y="12"/>
                  <a:pt x="37" y="19"/>
                  <a:pt x="32" y="23"/>
                </a:cubicBezTo>
                <a:cubicBezTo>
                  <a:pt x="8" y="23"/>
                  <a:pt x="8" y="23"/>
                  <a:pt x="8" y="23"/>
                </a:cubicBezTo>
                <a:cubicBezTo>
                  <a:pt x="4" y="23"/>
                  <a:pt x="0" y="26"/>
                  <a:pt x="0" y="30"/>
                </a:cubicBezTo>
                <a:cubicBezTo>
                  <a:pt x="0" y="132"/>
                  <a:pt x="0" y="132"/>
                  <a:pt x="0" y="132"/>
                </a:cubicBezTo>
                <a:cubicBezTo>
                  <a:pt x="0" y="137"/>
                  <a:pt x="4" y="140"/>
                  <a:pt x="8" y="140"/>
                </a:cubicBezTo>
                <a:cubicBezTo>
                  <a:pt x="86" y="140"/>
                  <a:pt x="86" y="140"/>
                  <a:pt x="86" y="140"/>
                </a:cubicBezTo>
                <a:cubicBezTo>
                  <a:pt x="91" y="140"/>
                  <a:pt x="94" y="137"/>
                  <a:pt x="94" y="132"/>
                </a:cubicBezTo>
                <a:cubicBezTo>
                  <a:pt x="94" y="30"/>
                  <a:pt x="94" y="30"/>
                  <a:pt x="94" y="30"/>
                </a:cubicBezTo>
                <a:cubicBezTo>
                  <a:pt x="94" y="26"/>
                  <a:pt x="91" y="23"/>
                  <a:pt x="86" y="23"/>
                </a:cubicBezTo>
                <a:close/>
                <a:moveTo>
                  <a:pt x="47" y="2"/>
                </a:moveTo>
                <a:cubicBezTo>
                  <a:pt x="52" y="2"/>
                  <a:pt x="56" y="6"/>
                  <a:pt x="56" y="11"/>
                </a:cubicBezTo>
                <a:cubicBezTo>
                  <a:pt x="56" y="16"/>
                  <a:pt x="52" y="20"/>
                  <a:pt x="47" y="20"/>
                </a:cubicBezTo>
                <a:cubicBezTo>
                  <a:pt x="42" y="20"/>
                  <a:pt x="38" y="16"/>
                  <a:pt x="38" y="11"/>
                </a:cubicBezTo>
                <a:cubicBezTo>
                  <a:pt x="38" y="6"/>
                  <a:pt x="42" y="2"/>
                  <a:pt x="47" y="2"/>
                </a:cubicBezTo>
                <a:close/>
                <a:moveTo>
                  <a:pt x="83" y="124"/>
                </a:moveTo>
                <a:cubicBezTo>
                  <a:pt x="11" y="124"/>
                  <a:pt x="11" y="124"/>
                  <a:pt x="11" y="124"/>
                </a:cubicBezTo>
                <a:cubicBezTo>
                  <a:pt x="11" y="29"/>
                  <a:pt x="11" y="29"/>
                  <a:pt x="11" y="29"/>
                </a:cubicBezTo>
                <a:cubicBezTo>
                  <a:pt x="24" y="29"/>
                  <a:pt x="24" y="29"/>
                  <a:pt x="24" y="29"/>
                </a:cubicBezTo>
                <a:cubicBezTo>
                  <a:pt x="22" y="35"/>
                  <a:pt x="22" y="35"/>
                  <a:pt x="22" y="35"/>
                </a:cubicBezTo>
                <a:cubicBezTo>
                  <a:pt x="72" y="35"/>
                  <a:pt x="72" y="35"/>
                  <a:pt x="72" y="35"/>
                </a:cubicBezTo>
                <a:cubicBezTo>
                  <a:pt x="70" y="29"/>
                  <a:pt x="70" y="29"/>
                  <a:pt x="70" y="29"/>
                </a:cubicBezTo>
                <a:cubicBezTo>
                  <a:pt x="83" y="29"/>
                  <a:pt x="83" y="29"/>
                  <a:pt x="83" y="29"/>
                </a:cubicBezTo>
                <a:lnTo>
                  <a:pt x="83" y="124"/>
                </a:lnTo>
                <a:close/>
                <a:moveTo>
                  <a:pt x="47" y="18"/>
                </a:moveTo>
                <a:cubicBezTo>
                  <a:pt x="51" y="18"/>
                  <a:pt x="54" y="15"/>
                  <a:pt x="54" y="11"/>
                </a:cubicBezTo>
                <a:cubicBezTo>
                  <a:pt x="54" y="7"/>
                  <a:pt x="51" y="4"/>
                  <a:pt x="47" y="4"/>
                </a:cubicBezTo>
                <a:cubicBezTo>
                  <a:pt x="43" y="4"/>
                  <a:pt x="40" y="7"/>
                  <a:pt x="40" y="11"/>
                </a:cubicBezTo>
                <a:cubicBezTo>
                  <a:pt x="40" y="15"/>
                  <a:pt x="43" y="18"/>
                  <a:pt x="47" y="18"/>
                </a:cubicBezTo>
                <a:close/>
                <a:moveTo>
                  <a:pt x="47" y="6"/>
                </a:moveTo>
                <a:cubicBezTo>
                  <a:pt x="50" y="6"/>
                  <a:pt x="52" y="8"/>
                  <a:pt x="52" y="11"/>
                </a:cubicBezTo>
                <a:cubicBezTo>
                  <a:pt x="52" y="14"/>
                  <a:pt x="50" y="16"/>
                  <a:pt x="47" y="16"/>
                </a:cubicBezTo>
                <a:cubicBezTo>
                  <a:pt x="44" y="16"/>
                  <a:pt x="42" y="14"/>
                  <a:pt x="42" y="11"/>
                </a:cubicBezTo>
                <a:cubicBezTo>
                  <a:pt x="42" y="8"/>
                  <a:pt x="44" y="6"/>
                  <a:pt x="47" y="6"/>
                </a:cubicBezTo>
                <a:close/>
                <a:moveTo>
                  <a:pt x="35" y="86"/>
                </a:moveTo>
                <a:cubicBezTo>
                  <a:pt x="37" y="88"/>
                  <a:pt x="37" y="88"/>
                  <a:pt x="37" y="88"/>
                </a:cubicBezTo>
                <a:cubicBezTo>
                  <a:pt x="26" y="101"/>
                  <a:pt x="26" y="101"/>
                  <a:pt x="26" y="101"/>
                </a:cubicBezTo>
                <a:cubicBezTo>
                  <a:pt x="25" y="102"/>
                  <a:pt x="25" y="102"/>
                  <a:pt x="25" y="102"/>
                </a:cubicBezTo>
                <a:cubicBezTo>
                  <a:pt x="24" y="100"/>
                  <a:pt x="24" y="100"/>
                  <a:pt x="24" y="100"/>
                </a:cubicBezTo>
                <a:cubicBezTo>
                  <a:pt x="18" y="94"/>
                  <a:pt x="18" y="94"/>
                  <a:pt x="18" y="94"/>
                </a:cubicBezTo>
                <a:cubicBezTo>
                  <a:pt x="20" y="91"/>
                  <a:pt x="20" y="91"/>
                  <a:pt x="20" y="91"/>
                </a:cubicBezTo>
                <a:cubicBezTo>
                  <a:pt x="25" y="95"/>
                  <a:pt x="25" y="95"/>
                  <a:pt x="25" y="95"/>
                </a:cubicBezTo>
                <a:lnTo>
                  <a:pt x="35" y="86"/>
                </a:lnTo>
                <a:close/>
                <a:moveTo>
                  <a:pt x="35" y="67"/>
                </a:moveTo>
                <a:cubicBezTo>
                  <a:pt x="37" y="69"/>
                  <a:pt x="37" y="69"/>
                  <a:pt x="37" y="69"/>
                </a:cubicBezTo>
                <a:cubicBezTo>
                  <a:pt x="26" y="81"/>
                  <a:pt x="26" y="81"/>
                  <a:pt x="26" y="81"/>
                </a:cubicBezTo>
                <a:cubicBezTo>
                  <a:pt x="25" y="83"/>
                  <a:pt x="25" y="83"/>
                  <a:pt x="25" y="83"/>
                </a:cubicBezTo>
                <a:cubicBezTo>
                  <a:pt x="24" y="81"/>
                  <a:pt x="24" y="81"/>
                  <a:pt x="24" y="81"/>
                </a:cubicBezTo>
                <a:cubicBezTo>
                  <a:pt x="18" y="74"/>
                  <a:pt x="18" y="74"/>
                  <a:pt x="18" y="74"/>
                </a:cubicBezTo>
                <a:cubicBezTo>
                  <a:pt x="20" y="72"/>
                  <a:pt x="20" y="72"/>
                  <a:pt x="20" y="72"/>
                </a:cubicBezTo>
                <a:cubicBezTo>
                  <a:pt x="25" y="76"/>
                  <a:pt x="25" y="76"/>
                  <a:pt x="25" y="76"/>
                </a:cubicBezTo>
                <a:lnTo>
                  <a:pt x="35" y="67"/>
                </a:lnTo>
                <a:close/>
                <a:moveTo>
                  <a:pt x="35" y="48"/>
                </a:moveTo>
                <a:cubicBezTo>
                  <a:pt x="37" y="50"/>
                  <a:pt x="37" y="50"/>
                  <a:pt x="37" y="50"/>
                </a:cubicBezTo>
                <a:cubicBezTo>
                  <a:pt x="26" y="62"/>
                  <a:pt x="26" y="62"/>
                  <a:pt x="26" y="62"/>
                </a:cubicBezTo>
                <a:cubicBezTo>
                  <a:pt x="25" y="63"/>
                  <a:pt x="25" y="63"/>
                  <a:pt x="25" y="63"/>
                </a:cubicBezTo>
                <a:cubicBezTo>
                  <a:pt x="24" y="62"/>
                  <a:pt x="24" y="62"/>
                  <a:pt x="24" y="62"/>
                </a:cubicBezTo>
                <a:cubicBezTo>
                  <a:pt x="18" y="55"/>
                  <a:pt x="18" y="55"/>
                  <a:pt x="18" y="55"/>
                </a:cubicBezTo>
                <a:cubicBezTo>
                  <a:pt x="20" y="53"/>
                  <a:pt x="20" y="53"/>
                  <a:pt x="20" y="53"/>
                </a:cubicBezTo>
                <a:cubicBezTo>
                  <a:pt x="25" y="57"/>
                  <a:pt x="25" y="57"/>
                  <a:pt x="25" y="57"/>
                </a:cubicBezTo>
                <a:lnTo>
                  <a:pt x="35" y="48"/>
                </a:lnTo>
                <a:close/>
              </a:path>
            </a:pathLst>
          </a:custGeom>
          <a:solidFill>
            <a:schemeClr val="accent4"/>
          </a:solidFill>
          <a:ln>
            <a:noFill/>
          </a:ln>
        </p:spPr>
        <p:txBody>
          <a:bodyPr vert="horz" wrap="square" lIns="91440" tIns="45720" rIns="91440" bIns="45720" numCol="1" anchor="t" anchorCtr="0" compatLnSpc="1"/>
          <a:lstStyle/>
          <a:p>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9" name="Freeform 22"/>
          <p:cNvSpPr>
            <a:spLocks noEditPoints="1"/>
          </p:cNvSpPr>
          <p:nvPr/>
        </p:nvSpPr>
        <p:spPr bwMode="auto">
          <a:xfrm>
            <a:off x="7749050" y="3615336"/>
            <a:ext cx="450363" cy="389135"/>
          </a:xfrm>
          <a:custGeom>
            <a:avLst/>
            <a:gdLst>
              <a:gd name="T0" fmla="*/ 34 w 140"/>
              <a:gd name="T1" fmla="*/ 0 h 121"/>
              <a:gd name="T2" fmla="*/ 30 w 140"/>
              <a:gd name="T3" fmla="*/ 49 h 121"/>
              <a:gd name="T4" fmla="*/ 50 w 140"/>
              <a:gd name="T5" fmla="*/ 19 h 121"/>
              <a:gd name="T6" fmla="*/ 54 w 140"/>
              <a:gd name="T7" fmla="*/ 32 h 121"/>
              <a:gd name="T8" fmla="*/ 55 w 140"/>
              <a:gd name="T9" fmla="*/ 21 h 121"/>
              <a:gd name="T10" fmla="*/ 17 w 140"/>
              <a:gd name="T11" fmla="*/ 28 h 121"/>
              <a:gd name="T12" fmla="*/ 7 w 140"/>
              <a:gd name="T13" fmla="*/ 32 h 121"/>
              <a:gd name="T14" fmla="*/ 14 w 140"/>
              <a:gd name="T15" fmla="*/ 22 h 121"/>
              <a:gd name="T16" fmla="*/ 14 w 140"/>
              <a:gd name="T17" fmla="*/ 18 h 121"/>
              <a:gd name="T18" fmla="*/ 13 w 140"/>
              <a:gd name="T19" fmla="*/ 21 h 121"/>
              <a:gd name="T20" fmla="*/ 10 w 140"/>
              <a:gd name="T21" fmla="*/ 16 h 121"/>
              <a:gd name="T22" fmla="*/ 19 w 140"/>
              <a:gd name="T23" fmla="*/ 20 h 121"/>
              <a:gd name="T24" fmla="*/ 15 w 140"/>
              <a:gd name="T25" fmla="*/ 28 h 121"/>
              <a:gd name="T26" fmla="*/ 31 w 140"/>
              <a:gd name="T27" fmla="*/ 28 h 121"/>
              <a:gd name="T28" fmla="*/ 27 w 140"/>
              <a:gd name="T29" fmla="*/ 28 h 121"/>
              <a:gd name="T30" fmla="*/ 26 w 140"/>
              <a:gd name="T31" fmla="*/ 15 h 121"/>
              <a:gd name="T32" fmla="*/ 33 w 140"/>
              <a:gd name="T33" fmla="*/ 25 h 121"/>
              <a:gd name="T34" fmla="*/ 46 w 140"/>
              <a:gd name="T35" fmla="*/ 13 h 121"/>
              <a:gd name="T36" fmla="*/ 34 w 140"/>
              <a:gd name="T37" fmla="*/ 36 h 121"/>
              <a:gd name="T38" fmla="*/ 27 w 140"/>
              <a:gd name="T39" fmla="*/ 21 h 121"/>
              <a:gd name="T40" fmla="*/ 24 w 140"/>
              <a:gd name="T41" fmla="*/ 25 h 121"/>
              <a:gd name="T42" fmla="*/ 65 w 140"/>
              <a:gd name="T43" fmla="*/ 71 h 121"/>
              <a:gd name="T44" fmla="*/ 43 w 140"/>
              <a:gd name="T45" fmla="*/ 81 h 121"/>
              <a:gd name="T46" fmla="*/ 65 w 140"/>
              <a:gd name="T47" fmla="*/ 71 h 121"/>
              <a:gd name="T48" fmla="*/ 106 w 140"/>
              <a:gd name="T49" fmla="*/ 13 h 121"/>
              <a:gd name="T50" fmla="*/ 98 w 140"/>
              <a:gd name="T51" fmla="*/ 35 h 121"/>
              <a:gd name="T52" fmla="*/ 66 w 140"/>
              <a:gd name="T53" fmla="*/ 72 h 121"/>
              <a:gd name="T54" fmla="*/ 88 w 140"/>
              <a:gd name="T55" fmla="*/ 60 h 121"/>
              <a:gd name="T56" fmla="*/ 88 w 140"/>
              <a:gd name="T57" fmla="*/ 60 h 121"/>
              <a:gd name="T58" fmla="*/ 117 w 140"/>
              <a:gd name="T59" fmla="*/ 17 h 121"/>
              <a:gd name="T60" fmla="*/ 80 w 140"/>
              <a:gd name="T61" fmla="*/ 92 h 121"/>
              <a:gd name="T62" fmla="*/ 81 w 140"/>
              <a:gd name="T63" fmla="*/ 118 h 121"/>
              <a:gd name="T64" fmla="*/ 57 w 140"/>
              <a:gd name="T65" fmla="*/ 112 h 121"/>
              <a:gd name="T66" fmla="*/ 57 w 140"/>
              <a:gd name="T67" fmla="*/ 101 h 121"/>
              <a:gd name="T68" fmla="*/ 61 w 140"/>
              <a:gd name="T69" fmla="*/ 109 h 121"/>
              <a:gd name="T70" fmla="*/ 83 w 140"/>
              <a:gd name="T71" fmla="*/ 115 h 121"/>
              <a:gd name="T72" fmla="*/ 87 w 140"/>
              <a:gd name="T73" fmla="*/ 120 h 121"/>
              <a:gd name="T74" fmla="*/ 99 w 140"/>
              <a:gd name="T75" fmla="*/ 103 h 121"/>
              <a:gd name="T76" fmla="*/ 104 w 140"/>
              <a:gd name="T77" fmla="*/ 119 h 121"/>
              <a:gd name="T78" fmla="*/ 108 w 140"/>
              <a:gd name="T79" fmla="*/ 103 h 121"/>
              <a:gd name="T80" fmla="*/ 126 w 140"/>
              <a:gd name="T81" fmla="*/ 107 h 121"/>
              <a:gd name="T82" fmla="*/ 113 w 140"/>
              <a:gd name="T83" fmla="*/ 115 h 121"/>
              <a:gd name="T84" fmla="*/ 126 w 140"/>
              <a:gd name="T85" fmla="*/ 107 h 121"/>
              <a:gd name="T86" fmla="*/ 127 w 140"/>
              <a:gd name="T87" fmla="*/ 120 h 121"/>
              <a:gd name="T88" fmla="*/ 139 w 140"/>
              <a:gd name="T89" fmla="*/ 10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21">
                <a:moveTo>
                  <a:pt x="45" y="49"/>
                </a:moveTo>
                <a:cubicBezTo>
                  <a:pt x="59" y="45"/>
                  <a:pt x="68" y="36"/>
                  <a:pt x="68" y="25"/>
                </a:cubicBezTo>
                <a:cubicBezTo>
                  <a:pt x="68" y="11"/>
                  <a:pt x="53" y="0"/>
                  <a:pt x="34" y="0"/>
                </a:cubicBezTo>
                <a:cubicBezTo>
                  <a:pt x="15" y="0"/>
                  <a:pt x="0" y="11"/>
                  <a:pt x="0" y="25"/>
                </a:cubicBezTo>
                <a:cubicBezTo>
                  <a:pt x="0" y="37"/>
                  <a:pt x="13" y="48"/>
                  <a:pt x="30" y="49"/>
                </a:cubicBezTo>
                <a:cubicBezTo>
                  <a:pt x="30" y="49"/>
                  <a:pt x="30" y="49"/>
                  <a:pt x="30" y="49"/>
                </a:cubicBezTo>
                <a:cubicBezTo>
                  <a:pt x="30" y="49"/>
                  <a:pt x="39" y="59"/>
                  <a:pt x="48" y="61"/>
                </a:cubicBezTo>
                <a:cubicBezTo>
                  <a:pt x="48" y="61"/>
                  <a:pt x="44" y="55"/>
                  <a:pt x="45" y="49"/>
                </a:cubicBezTo>
                <a:close/>
                <a:moveTo>
                  <a:pt x="50" y="19"/>
                </a:moveTo>
                <a:cubicBezTo>
                  <a:pt x="50" y="15"/>
                  <a:pt x="50" y="15"/>
                  <a:pt x="50" y="15"/>
                </a:cubicBezTo>
                <a:cubicBezTo>
                  <a:pt x="62" y="15"/>
                  <a:pt x="62" y="15"/>
                  <a:pt x="62" y="15"/>
                </a:cubicBezTo>
                <a:cubicBezTo>
                  <a:pt x="54" y="32"/>
                  <a:pt x="54" y="32"/>
                  <a:pt x="54" y="32"/>
                </a:cubicBezTo>
                <a:cubicBezTo>
                  <a:pt x="49" y="32"/>
                  <a:pt x="49" y="32"/>
                  <a:pt x="49" y="32"/>
                </a:cubicBezTo>
                <a:cubicBezTo>
                  <a:pt x="54" y="23"/>
                  <a:pt x="54" y="23"/>
                  <a:pt x="54" y="23"/>
                </a:cubicBezTo>
                <a:cubicBezTo>
                  <a:pt x="54" y="22"/>
                  <a:pt x="54" y="21"/>
                  <a:pt x="55" y="21"/>
                </a:cubicBezTo>
                <a:cubicBezTo>
                  <a:pt x="55" y="20"/>
                  <a:pt x="55" y="19"/>
                  <a:pt x="56" y="19"/>
                </a:cubicBezTo>
                <a:lnTo>
                  <a:pt x="50" y="19"/>
                </a:lnTo>
                <a:close/>
                <a:moveTo>
                  <a:pt x="17" y="28"/>
                </a:moveTo>
                <a:cubicBezTo>
                  <a:pt x="18" y="28"/>
                  <a:pt x="18" y="28"/>
                  <a:pt x="19" y="28"/>
                </a:cubicBezTo>
                <a:cubicBezTo>
                  <a:pt x="19" y="32"/>
                  <a:pt x="19" y="32"/>
                  <a:pt x="19" y="32"/>
                </a:cubicBezTo>
                <a:cubicBezTo>
                  <a:pt x="7" y="32"/>
                  <a:pt x="7" y="32"/>
                  <a:pt x="7" y="32"/>
                </a:cubicBezTo>
                <a:cubicBezTo>
                  <a:pt x="12" y="26"/>
                  <a:pt x="12" y="26"/>
                  <a:pt x="12" y="26"/>
                </a:cubicBezTo>
                <a:cubicBezTo>
                  <a:pt x="13" y="25"/>
                  <a:pt x="13" y="24"/>
                  <a:pt x="13" y="24"/>
                </a:cubicBezTo>
                <a:cubicBezTo>
                  <a:pt x="14" y="23"/>
                  <a:pt x="14" y="23"/>
                  <a:pt x="14" y="22"/>
                </a:cubicBezTo>
                <a:cubicBezTo>
                  <a:pt x="15" y="21"/>
                  <a:pt x="15" y="21"/>
                  <a:pt x="15" y="20"/>
                </a:cubicBezTo>
                <a:cubicBezTo>
                  <a:pt x="15" y="19"/>
                  <a:pt x="15" y="19"/>
                  <a:pt x="15" y="19"/>
                </a:cubicBezTo>
                <a:cubicBezTo>
                  <a:pt x="14" y="18"/>
                  <a:pt x="14" y="18"/>
                  <a:pt x="14" y="18"/>
                </a:cubicBezTo>
                <a:cubicBezTo>
                  <a:pt x="13" y="18"/>
                  <a:pt x="13" y="19"/>
                  <a:pt x="13" y="20"/>
                </a:cubicBezTo>
                <a:cubicBezTo>
                  <a:pt x="13" y="20"/>
                  <a:pt x="13" y="21"/>
                  <a:pt x="13" y="21"/>
                </a:cubicBezTo>
                <a:cubicBezTo>
                  <a:pt x="13" y="21"/>
                  <a:pt x="13" y="21"/>
                  <a:pt x="13" y="21"/>
                </a:cubicBezTo>
                <a:cubicBezTo>
                  <a:pt x="8" y="21"/>
                  <a:pt x="8" y="21"/>
                  <a:pt x="8" y="21"/>
                </a:cubicBezTo>
                <a:cubicBezTo>
                  <a:pt x="8" y="20"/>
                  <a:pt x="8" y="20"/>
                  <a:pt x="8" y="20"/>
                </a:cubicBezTo>
                <a:cubicBezTo>
                  <a:pt x="8" y="19"/>
                  <a:pt x="9" y="17"/>
                  <a:pt x="10" y="16"/>
                </a:cubicBezTo>
                <a:cubicBezTo>
                  <a:pt x="11" y="15"/>
                  <a:pt x="12" y="15"/>
                  <a:pt x="14" y="15"/>
                </a:cubicBezTo>
                <a:cubicBezTo>
                  <a:pt x="15" y="15"/>
                  <a:pt x="17" y="15"/>
                  <a:pt x="18" y="16"/>
                </a:cubicBezTo>
                <a:cubicBezTo>
                  <a:pt x="19" y="17"/>
                  <a:pt x="19" y="19"/>
                  <a:pt x="19" y="20"/>
                </a:cubicBezTo>
                <a:cubicBezTo>
                  <a:pt x="19" y="22"/>
                  <a:pt x="19" y="23"/>
                  <a:pt x="18" y="24"/>
                </a:cubicBezTo>
                <a:cubicBezTo>
                  <a:pt x="18" y="25"/>
                  <a:pt x="17" y="25"/>
                  <a:pt x="17" y="26"/>
                </a:cubicBezTo>
                <a:cubicBezTo>
                  <a:pt x="16" y="27"/>
                  <a:pt x="16" y="27"/>
                  <a:pt x="15" y="28"/>
                </a:cubicBezTo>
                <a:cubicBezTo>
                  <a:pt x="16" y="28"/>
                  <a:pt x="16" y="28"/>
                  <a:pt x="17" y="28"/>
                </a:cubicBezTo>
                <a:close/>
                <a:moveTo>
                  <a:pt x="33" y="28"/>
                </a:moveTo>
                <a:cubicBezTo>
                  <a:pt x="31" y="28"/>
                  <a:pt x="31" y="28"/>
                  <a:pt x="31" y="28"/>
                </a:cubicBezTo>
                <a:cubicBezTo>
                  <a:pt x="31" y="32"/>
                  <a:pt x="31" y="32"/>
                  <a:pt x="31" y="32"/>
                </a:cubicBezTo>
                <a:cubicBezTo>
                  <a:pt x="27" y="32"/>
                  <a:pt x="27" y="32"/>
                  <a:pt x="27" y="32"/>
                </a:cubicBezTo>
                <a:cubicBezTo>
                  <a:pt x="27" y="28"/>
                  <a:pt x="27" y="28"/>
                  <a:pt x="27" y="28"/>
                </a:cubicBezTo>
                <a:cubicBezTo>
                  <a:pt x="21" y="28"/>
                  <a:pt x="21" y="28"/>
                  <a:pt x="21" y="28"/>
                </a:cubicBezTo>
                <a:cubicBezTo>
                  <a:pt x="21" y="25"/>
                  <a:pt x="21" y="25"/>
                  <a:pt x="21" y="25"/>
                </a:cubicBezTo>
                <a:cubicBezTo>
                  <a:pt x="26" y="15"/>
                  <a:pt x="26" y="15"/>
                  <a:pt x="26" y="15"/>
                </a:cubicBezTo>
                <a:cubicBezTo>
                  <a:pt x="31" y="15"/>
                  <a:pt x="31" y="15"/>
                  <a:pt x="31" y="15"/>
                </a:cubicBezTo>
                <a:cubicBezTo>
                  <a:pt x="31" y="25"/>
                  <a:pt x="31" y="25"/>
                  <a:pt x="31" y="25"/>
                </a:cubicBezTo>
                <a:cubicBezTo>
                  <a:pt x="33" y="25"/>
                  <a:pt x="33" y="25"/>
                  <a:pt x="33" y="25"/>
                </a:cubicBezTo>
                <a:lnTo>
                  <a:pt x="33" y="28"/>
                </a:lnTo>
                <a:close/>
                <a:moveTo>
                  <a:pt x="34" y="36"/>
                </a:moveTo>
                <a:cubicBezTo>
                  <a:pt x="46" y="13"/>
                  <a:pt x="46" y="13"/>
                  <a:pt x="46" y="13"/>
                </a:cubicBezTo>
                <a:cubicBezTo>
                  <a:pt x="48" y="14"/>
                  <a:pt x="48" y="14"/>
                  <a:pt x="48" y="14"/>
                </a:cubicBezTo>
                <a:cubicBezTo>
                  <a:pt x="36" y="37"/>
                  <a:pt x="36" y="37"/>
                  <a:pt x="36" y="37"/>
                </a:cubicBezTo>
                <a:lnTo>
                  <a:pt x="34" y="36"/>
                </a:lnTo>
                <a:close/>
                <a:moveTo>
                  <a:pt x="26" y="21"/>
                </a:moveTo>
                <a:cubicBezTo>
                  <a:pt x="27" y="20"/>
                  <a:pt x="27" y="20"/>
                  <a:pt x="27" y="20"/>
                </a:cubicBezTo>
                <a:cubicBezTo>
                  <a:pt x="27" y="20"/>
                  <a:pt x="27" y="20"/>
                  <a:pt x="27" y="21"/>
                </a:cubicBezTo>
                <a:cubicBezTo>
                  <a:pt x="27" y="21"/>
                  <a:pt x="27" y="21"/>
                  <a:pt x="27" y="21"/>
                </a:cubicBezTo>
                <a:cubicBezTo>
                  <a:pt x="27" y="25"/>
                  <a:pt x="27" y="25"/>
                  <a:pt x="27" y="25"/>
                </a:cubicBezTo>
                <a:cubicBezTo>
                  <a:pt x="24" y="25"/>
                  <a:pt x="24" y="25"/>
                  <a:pt x="24" y="25"/>
                </a:cubicBezTo>
                <a:cubicBezTo>
                  <a:pt x="25" y="24"/>
                  <a:pt x="25" y="24"/>
                  <a:pt x="25" y="23"/>
                </a:cubicBezTo>
                <a:cubicBezTo>
                  <a:pt x="26" y="22"/>
                  <a:pt x="26" y="22"/>
                  <a:pt x="26" y="21"/>
                </a:cubicBezTo>
                <a:close/>
                <a:moveTo>
                  <a:pt x="65" y="71"/>
                </a:moveTo>
                <a:cubicBezTo>
                  <a:pt x="47" y="91"/>
                  <a:pt x="47" y="91"/>
                  <a:pt x="47" y="91"/>
                </a:cubicBezTo>
                <a:cubicBezTo>
                  <a:pt x="43" y="88"/>
                  <a:pt x="43" y="88"/>
                  <a:pt x="43" y="88"/>
                </a:cubicBezTo>
                <a:cubicBezTo>
                  <a:pt x="41" y="86"/>
                  <a:pt x="41" y="83"/>
                  <a:pt x="43" y="81"/>
                </a:cubicBezTo>
                <a:cubicBezTo>
                  <a:pt x="55" y="68"/>
                  <a:pt x="55" y="68"/>
                  <a:pt x="55" y="68"/>
                </a:cubicBezTo>
                <a:cubicBezTo>
                  <a:pt x="56" y="66"/>
                  <a:pt x="59" y="66"/>
                  <a:pt x="61" y="68"/>
                </a:cubicBezTo>
                <a:lnTo>
                  <a:pt x="65" y="71"/>
                </a:lnTo>
                <a:close/>
                <a:moveTo>
                  <a:pt x="94" y="32"/>
                </a:moveTo>
                <a:cubicBezTo>
                  <a:pt x="92" y="30"/>
                  <a:pt x="92" y="28"/>
                  <a:pt x="94" y="26"/>
                </a:cubicBezTo>
                <a:cubicBezTo>
                  <a:pt x="106" y="13"/>
                  <a:pt x="106" y="13"/>
                  <a:pt x="106" y="13"/>
                </a:cubicBezTo>
                <a:cubicBezTo>
                  <a:pt x="107" y="11"/>
                  <a:pt x="110" y="11"/>
                  <a:pt x="112" y="13"/>
                </a:cubicBezTo>
                <a:cubicBezTo>
                  <a:pt x="116" y="16"/>
                  <a:pt x="116" y="16"/>
                  <a:pt x="116" y="16"/>
                </a:cubicBezTo>
                <a:cubicBezTo>
                  <a:pt x="98" y="35"/>
                  <a:pt x="98" y="35"/>
                  <a:pt x="98" y="35"/>
                </a:cubicBezTo>
                <a:lnTo>
                  <a:pt x="94" y="32"/>
                </a:lnTo>
                <a:close/>
                <a:moveTo>
                  <a:pt x="48" y="92"/>
                </a:moveTo>
                <a:cubicBezTo>
                  <a:pt x="66" y="72"/>
                  <a:pt x="66" y="72"/>
                  <a:pt x="66" y="72"/>
                </a:cubicBezTo>
                <a:cubicBezTo>
                  <a:pt x="66" y="72"/>
                  <a:pt x="72" y="77"/>
                  <a:pt x="87" y="61"/>
                </a:cubicBezTo>
                <a:cubicBezTo>
                  <a:pt x="88" y="60"/>
                  <a:pt x="88" y="60"/>
                  <a:pt x="88" y="60"/>
                </a:cubicBezTo>
                <a:cubicBezTo>
                  <a:pt x="88" y="60"/>
                  <a:pt x="88" y="60"/>
                  <a:pt x="88" y="60"/>
                </a:cubicBezTo>
                <a:cubicBezTo>
                  <a:pt x="88" y="60"/>
                  <a:pt x="88" y="60"/>
                  <a:pt x="88" y="60"/>
                </a:cubicBezTo>
                <a:cubicBezTo>
                  <a:pt x="88" y="60"/>
                  <a:pt x="88" y="60"/>
                  <a:pt x="88" y="60"/>
                </a:cubicBezTo>
                <a:cubicBezTo>
                  <a:pt x="88" y="60"/>
                  <a:pt x="88" y="60"/>
                  <a:pt x="88" y="60"/>
                </a:cubicBezTo>
                <a:cubicBezTo>
                  <a:pt x="89" y="59"/>
                  <a:pt x="89" y="59"/>
                  <a:pt x="89" y="59"/>
                </a:cubicBezTo>
                <a:cubicBezTo>
                  <a:pt x="104" y="42"/>
                  <a:pt x="99" y="36"/>
                  <a:pt x="99" y="36"/>
                </a:cubicBezTo>
                <a:cubicBezTo>
                  <a:pt x="117" y="17"/>
                  <a:pt x="117" y="17"/>
                  <a:pt x="117" y="17"/>
                </a:cubicBezTo>
                <a:cubicBezTo>
                  <a:pt x="131" y="27"/>
                  <a:pt x="124" y="42"/>
                  <a:pt x="119" y="49"/>
                </a:cubicBezTo>
                <a:cubicBezTo>
                  <a:pt x="116" y="54"/>
                  <a:pt x="109" y="62"/>
                  <a:pt x="101" y="72"/>
                </a:cubicBezTo>
                <a:cubicBezTo>
                  <a:pt x="93" y="81"/>
                  <a:pt x="85" y="88"/>
                  <a:pt x="80" y="92"/>
                </a:cubicBezTo>
                <a:cubicBezTo>
                  <a:pt x="73" y="97"/>
                  <a:pt x="59" y="105"/>
                  <a:pt x="48" y="92"/>
                </a:cubicBezTo>
                <a:close/>
                <a:moveTo>
                  <a:pt x="83" y="115"/>
                </a:moveTo>
                <a:cubicBezTo>
                  <a:pt x="83" y="117"/>
                  <a:pt x="82" y="118"/>
                  <a:pt x="81" y="118"/>
                </a:cubicBezTo>
                <a:cubicBezTo>
                  <a:pt x="78" y="119"/>
                  <a:pt x="75" y="119"/>
                  <a:pt x="72" y="119"/>
                </a:cubicBezTo>
                <a:cubicBezTo>
                  <a:pt x="72" y="119"/>
                  <a:pt x="72" y="119"/>
                  <a:pt x="72" y="119"/>
                </a:cubicBezTo>
                <a:cubicBezTo>
                  <a:pt x="64" y="119"/>
                  <a:pt x="59" y="116"/>
                  <a:pt x="57" y="112"/>
                </a:cubicBezTo>
                <a:cubicBezTo>
                  <a:pt x="55" y="108"/>
                  <a:pt x="54" y="104"/>
                  <a:pt x="54" y="103"/>
                </a:cubicBezTo>
                <a:cubicBezTo>
                  <a:pt x="54" y="103"/>
                  <a:pt x="54" y="103"/>
                  <a:pt x="54" y="103"/>
                </a:cubicBezTo>
                <a:cubicBezTo>
                  <a:pt x="54" y="102"/>
                  <a:pt x="56" y="101"/>
                  <a:pt x="57" y="101"/>
                </a:cubicBezTo>
                <a:cubicBezTo>
                  <a:pt x="58" y="101"/>
                  <a:pt x="59" y="102"/>
                  <a:pt x="59" y="103"/>
                </a:cubicBezTo>
                <a:cubicBezTo>
                  <a:pt x="59" y="103"/>
                  <a:pt x="59" y="103"/>
                  <a:pt x="59" y="103"/>
                </a:cubicBezTo>
                <a:cubicBezTo>
                  <a:pt x="59" y="104"/>
                  <a:pt x="59" y="107"/>
                  <a:pt x="61" y="109"/>
                </a:cubicBezTo>
                <a:cubicBezTo>
                  <a:pt x="63" y="112"/>
                  <a:pt x="65" y="114"/>
                  <a:pt x="72" y="115"/>
                </a:cubicBezTo>
                <a:cubicBezTo>
                  <a:pt x="74" y="115"/>
                  <a:pt x="77" y="114"/>
                  <a:pt x="80" y="114"/>
                </a:cubicBezTo>
                <a:cubicBezTo>
                  <a:pt x="81" y="113"/>
                  <a:pt x="82" y="114"/>
                  <a:pt x="83" y="115"/>
                </a:cubicBezTo>
                <a:close/>
                <a:moveTo>
                  <a:pt x="100" y="107"/>
                </a:moveTo>
                <a:cubicBezTo>
                  <a:pt x="91" y="119"/>
                  <a:pt x="91" y="119"/>
                  <a:pt x="91" y="119"/>
                </a:cubicBezTo>
                <a:cubicBezTo>
                  <a:pt x="90" y="120"/>
                  <a:pt x="88" y="121"/>
                  <a:pt x="87" y="120"/>
                </a:cubicBezTo>
                <a:cubicBezTo>
                  <a:pt x="85" y="119"/>
                  <a:pt x="85" y="117"/>
                  <a:pt x="86" y="115"/>
                </a:cubicBezTo>
                <a:cubicBezTo>
                  <a:pt x="95" y="103"/>
                  <a:pt x="95" y="103"/>
                  <a:pt x="95" y="103"/>
                </a:cubicBezTo>
                <a:cubicBezTo>
                  <a:pt x="96" y="102"/>
                  <a:pt x="98" y="102"/>
                  <a:pt x="99" y="103"/>
                </a:cubicBezTo>
                <a:cubicBezTo>
                  <a:pt x="100" y="104"/>
                  <a:pt x="101" y="106"/>
                  <a:pt x="100" y="107"/>
                </a:cubicBezTo>
                <a:close/>
                <a:moveTo>
                  <a:pt x="113" y="107"/>
                </a:moveTo>
                <a:cubicBezTo>
                  <a:pt x="104" y="119"/>
                  <a:pt x="104" y="119"/>
                  <a:pt x="104" y="119"/>
                </a:cubicBezTo>
                <a:cubicBezTo>
                  <a:pt x="103" y="120"/>
                  <a:pt x="101" y="121"/>
                  <a:pt x="100" y="120"/>
                </a:cubicBezTo>
                <a:cubicBezTo>
                  <a:pt x="99" y="119"/>
                  <a:pt x="98" y="117"/>
                  <a:pt x="99" y="115"/>
                </a:cubicBezTo>
                <a:cubicBezTo>
                  <a:pt x="108" y="103"/>
                  <a:pt x="108" y="103"/>
                  <a:pt x="108" y="103"/>
                </a:cubicBezTo>
                <a:cubicBezTo>
                  <a:pt x="109" y="102"/>
                  <a:pt x="111" y="102"/>
                  <a:pt x="112" y="103"/>
                </a:cubicBezTo>
                <a:cubicBezTo>
                  <a:pt x="114" y="104"/>
                  <a:pt x="114" y="106"/>
                  <a:pt x="113" y="107"/>
                </a:cubicBezTo>
                <a:close/>
                <a:moveTo>
                  <a:pt x="126" y="107"/>
                </a:moveTo>
                <a:cubicBezTo>
                  <a:pt x="118" y="119"/>
                  <a:pt x="118" y="119"/>
                  <a:pt x="118" y="119"/>
                </a:cubicBezTo>
                <a:cubicBezTo>
                  <a:pt x="117" y="120"/>
                  <a:pt x="115" y="121"/>
                  <a:pt x="113" y="120"/>
                </a:cubicBezTo>
                <a:cubicBezTo>
                  <a:pt x="112" y="119"/>
                  <a:pt x="112" y="117"/>
                  <a:pt x="113" y="115"/>
                </a:cubicBezTo>
                <a:cubicBezTo>
                  <a:pt x="121" y="103"/>
                  <a:pt x="121" y="103"/>
                  <a:pt x="121" y="103"/>
                </a:cubicBezTo>
                <a:cubicBezTo>
                  <a:pt x="122" y="102"/>
                  <a:pt x="124" y="102"/>
                  <a:pt x="125" y="103"/>
                </a:cubicBezTo>
                <a:cubicBezTo>
                  <a:pt x="127" y="104"/>
                  <a:pt x="127" y="106"/>
                  <a:pt x="126" y="107"/>
                </a:cubicBezTo>
                <a:close/>
                <a:moveTo>
                  <a:pt x="139" y="107"/>
                </a:moveTo>
                <a:cubicBezTo>
                  <a:pt x="131" y="119"/>
                  <a:pt x="131" y="119"/>
                  <a:pt x="131" y="119"/>
                </a:cubicBezTo>
                <a:cubicBezTo>
                  <a:pt x="130" y="120"/>
                  <a:pt x="128" y="121"/>
                  <a:pt x="127" y="120"/>
                </a:cubicBezTo>
                <a:cubicBezTo>
                  <a:pt x="125" y="119"/>
                  <a:pt x="125" y="117"/>
                  <a:pt x="126" y="115"/>
                </a:cubicBezTo>
                <a:cubicBezTo>
                  <a:pt x="134" y="103"/>
                  <a:pt x="134" y="103"/>
                  <a:pt x="134" y="103"/>
                </a:cubicBezTo>
                <a:cubicBezTo>
                  <a:pt x="135" y="102"/>
                  <a:pt x="137" y="102"/>
                  <a:pt x="139" y="103"/>
                </a:cubicBezTo>
                <a:cubicBezTo>
                  <a:pt x="140" y="104"/>
                  <a:pt x="140" y="106"/>
                  <a:pt x="139" y="107"/>
                </a:cubicBezTo>
                <a:close/>
              </a:path>
            </a:pathLst>
          </a:custGeom>
          <a:solidFill>
            <a:schemeClr val="accent3"/>
          </a:solidFill>
          <a:ln>
            <a:noFill/>
          </a:ln>
        </p:spPr>
        <p:txBody>
          <a:bodyPr vert="horz" wrap="square" lIns="91440" tIns="45720" rIns="91440" bIns="45720" numCol="1" anchor="t" anchorCtr="0" compatLnSpc="1"/>
          <a:lstStyle/>
          <a:p>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0" name="Freeform 26"/>
          <p:cNvSpPr>
            <a:spLocks noEditPoints="1"/>
          </p:cNvSpPr>
          <p:nvPr/>
        </p:nvSpPr>
        <p:spPr bwMode="auto">
          <a:xfrm>
            <a:off x="4269426" y="3583361"/>
            <a:ext cx="378250" cy="453084"/>
          </a:xfrm>
          <a:custGeom>
            <a:avLst/>
            <a:gdLst>
              <a:gd name="T0" fmla="*/ 11 w 118"/>
              <a:gd name="T1" fmla="*/ 90 h 141"/>
              <a:gd name="T2" fmla="*/ 13 w 118"/>
              <a:gd name="T3" fmla="*/ 121 h 141"/>
              <a:gd name="T4" fmla="*/ 13 w 118"/>
              <a:gd name="T5" fmla="*/ 61 h 141"/>
              <a:gd name="T6" fmla="*/ 16 w 118"/>
              <a:gd name="T7" fmla="*/ 130 h 141"/>
              <a:gd name="T8" fmla="*/ 13 w 118"/>
              <a:gd name="T9" fmla="*/ 110 h 141"/>
              <a:gd name="T10" fmla="*/ 101 w 118"/>
              <a:gd name="T11" fmla="*/ 112 h 141"/>
              <a:gd name="T12" fmla="*/ 101 w 118"/>
              <a:gd name="T13" fmla="*/ 55 h 141"/>
              <a:gd name="T14" fmla="*/ 107 w 118"/>
              <a:gd name="T15" fmla="*/ 127 h 141"/>
              <a:gd name="T16" fmla="*/ 0 w 118"/>
              <a:gd name="T17" fmla="*/ 127 h 141"/>
              <a:gd name="T18" fmla="*/ 73 w 118"/>
              <a:gd name="T19" fmla="*/ 3 h 141"/>
              <a:gd name="T20" fmla="*/ 114 w 118"/>
              <a:gd name="T21" fmla="*/ 62 h 141"/>
              <a:gd name="T22" fmla="*/ 69 w 118"/>
              <a:gd name="T23" fmla="*/ 48 h 141"/>
              <a:gd name="T24" fmla="*/ 47 w 118"/>
              <a:gd name="T25" fmla="*/ 48 h 141"/>
              <a:gd name="T26" fmla="*/ 53 w 118"/>
              <a:gd name="T27" fmla="*/ 40 h 141"/>
              <a:gd name="T28" fmla="*/ 60 w 118"/>
              <a:gd name="T29" fmla="*/ 47 h 141"/>
              <a:gd name="T30" fmla="*/ 78 w 118"/>
              <a:gd name="T31" fmla="*/ 28 h 141"/>
              <a:gd name="T32" fmla="*/ 75 w 118"/>
              <a:gd name="T33" fmla="*/ 25 h 141"/>
              <a:gd name="T34" fmla="*/ 74 w 118"/>
              <a:gd name="T35" fmla="*/ 25 h 141"/>
              <a:gd name="T36" fmla="*/ 71 w 118"/>
              <a:gd name="T37" fmla="*/ 25 h 141"/>
              <a:gd name="T38" fmla="*/ 69 w 118"/>
              <a:gd name="T39" fmla="*/ 27 h 141"/>
              <a:gd name="T40" fmla="*/ 68 w 118"/>
              <a:gd name="T41" fmla="*/ 30 h 141"/>
              <a:gd name="T42" fmla="*/ 68 w 118"/>
              <a:gd name="T43" fmla="*/ 32 h 141"/>
              <a:gd name="T44" fmla="*/ 69 w 118"/>
              <a:gd name="T45" fmla="*/ 34 h 141"/>
              <a:gd name="T46" fmla="*/ 71 w 118"/>
              <a:gd name="T47" fmla="*/ 35 h 141"/>
              <a:gd name="T48" fmla="*/ 72 w 118"/>
              <a:gd name="T49" fmla="*/ 35 h 141"/>
              <a:gd name="T50" fmla="*/ 74 w 118"/>
              <a:gd name="T51" fmla="*/ 35 h 141"/>
              <a:gd name="T52" fmla="*/ 75 w 118"/>
              <a:gd name="T53" fmla="*/ 35 h 141"/>
              <a:gd name="T54" fmla="*/ 77 w 118"/>
              <a:gd name="T55" fmla="*/ 34 h 141"/>
              <a:gd name="T56" fmla="*/ 78 w 118"/>
              <a:gd name="T57" fmla="*/ 32 h 141"/>
              <a:gd name="T58" fmla="*/ 93 w 118"/>
              <a:gd name="T59" fmla="*/ 45 h 141"/>
              <a:gd name="T60" fmla="*/ 64 w 118"/>
              <a:gd name="T61" fmla="*/ 6 h 141"/>
              <a:gd name="T62" fmla="*/ 63 w 118"/>
              <a:gd name="T63" fmla="*/ 12 h 141"/>
              <a:gd name="T64" fmla="*/ 72 w 118"/>
              <a:gd name="T65" fmla="*/ 11 h 141"/>
              <a:gd name="T66" fmla="*/ 92 w 118"/>
              <a:gd name="T67" fmla="*/ 41 h 141"/>
              <a:gd name="T68" fmla="*/ 93 w 118"/>
              <a:gd name="T69" fmla="*/ 45 h 141"/>
              <a:gd name="T70" fmla="*/ 111 w 118"/>
              <a:gd name="T71" fmla="*/ 105 h 141"/>
              <a:gd name="T72" fmla="*/ 97 w 118"/>
              <a:gd name="T73" fmla="*/ 128 h 141"/>
              <a:gd name="T74" fmla="*/ 78 w 118"/>
              <a:gd name="T75" fmla="*/ 130 h 141"/>
              <a:gd name="T76" fmla="*/ 11 w 118"/>
              <a:gd name="T77" fmla="*/ 79 h 141"/>
              <a:gd name="T78" fmla="*/ 100 w 118"/>
              <a:gd name="T79" fmla="*/ 126 h 141"/>
              <a:gd name="T80" fmla="*/ 64 w 118"/>
              <a:gd name="T81" fmla="*/ 59 h 141"/>
              <a:gd name="T82" fmla="*/ 78 w 118"/>
              <a:gd name="T83" fmla="*/ 59 h 141"/>
              <a:gd name="T84" fmla="*/ 61 w 118"/>
              <a:gd name="T85" fmla="*/ 130 h 141"/>
              <a:gd name="T86" fmla="*/ 75 w 118"/>
              <a:gd name="T87" fmla="*/ 61 h 141"/>
              <a:gd name="T88" fmla="*/ 101 w 118"/>
              <a:gd name="T89" fmla="*/ 76 h 141"/>
              <a:gd name="T90" fmla="*/ 103 w 118"/>
              <a:gd name="T91" fmla="*/ 65 h 141"/>
              <a:gd name="T92" fmla="*/ 23 w 118"/>
              <a:gd name="T93" fmla="*/ 61 h 141"/>
              <a:gd name="T94" fmla="*/ 23 w 118"/>
              <a:gd name="T95" fmla="*/ 61 h 141"/>
              <a:gd name="T96" fmla="*/ 27 w 118"/>
              <a:gd name="T97" fmla="*/ 128 h 141"/>
              <a:gd name="T98" fmla="*/ 30 w 118"/>
              <a:gd name="T99" fmla="*/ 128 h 141"/>
              <a:gd name="T100" fmla="*/ 36 w 118"/>
              <a:gd name="T101" fmla="*/ 61 h 141"/>
              <a:gd name="T102" fmla="*/ 54 w 118"/>
              <a:gd name="T103" fmla="*/ 61 h 141"/>
              <a:gd name="T104" fmla="*/ 47 w 118"/>
              <a:gd name="T105" fmla="*/ 128 h 141"/>
              <a:gd name="T106" fmla="*/ 84 w 118"/>
              <a:gd name="T107" fmla="*/ 88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8" h="141">
                <a:moveTo>
                  <a:pt x="11" y="93"/>
                </a:moveTo>
                <a:cubicBezTo>
                  <a:pt x="13" y="93"/>
                  <a:pt x="13" y="93"/>
                  <a:pt x="13" y="93"/>
                </a:cubicBezTo>
                <a:cubicBezTo>
                  <a:pt x="13" y="100"/>
                  <a:pt x="13" y="100"/>
                  <a:pt x="13" y="100"/>
                </a:cubicBezTo>
                <a:cubicBezTo>
                  <a:pt x="11" y="100"/>
                  <a:pt x="11" y="100"/>
                  <a:pt x="11" y="100"/>
                </a:cubicBezTo>
                <a:lnTo>
                  <a:pt x="11" y="93"/>
                </a:lnTo>
                <a:close/>
                <a:moveTo>
                  <a:pt x="11" y="90"/>
                </a:moveTo>
                <a:cubicBezTo>
                  <a:pt x="13" y="90"/>
                  <a:pt x="13" y="90"/>
                  <a:pt x="13" y="90"/>
                </a:cubicBezTo>
                <a:cubicBezTo>
                  <a:pt x="13" y="82"/>
                  <a:pt x="13" y="82"/>
                  <a:pt x="13" y="82"/>
                </a:cubicBezTo>
                <a:cubicBezTo>
                  <a:pt x="11" y="82"/>
                  <a:pt x="11" y="82"/>
                  <a:pt x="11" y="82"/>
                </a:cubicBezTo>
                <a:lnTo>
                  <a:pt x="11" y="90"/>
                </a:lnTo>
                <a:close/>
                <a:moveTo>
                  <a:pt x="11" y="121"/>
                </a:moveTo>
                <a:cubicBezTo>
                  <a:pt x="13" y="121"/>
                  <a:pt x="13" y="121"/>
                  <a:pt x="13" y="121"/>
                </a:cubicBezTo>
                <a:cubicBezTo>
                  <a:pt x="13" y="113"/>
                  <a:pt x="13" y="113"/>
                  <a:pt x="13" y="113"/>
                </a:cubicBezTo>
                <a:cubicBezTo>
                  <a:pt x="11" y="113"/>
                  <a:pt x="11" y="113"/>
                  <a:pt x="11" y="113"/>
                </a:cubicBezTo>
                <a:lnTo>
                  <a:pt x="11" y="121"/>
                </a:lnTo>
                <a:close/>
                <a:moveTo>
                  <a:pt x="13" y="65"/>
                </a:moveTo>
                <a:cubicBezTo>
                  <a:pt x="13" y="64"/>
                  <a:pt x="14" y="63"/>
                  <a:pt x="14" y="63"/>
                </a:cubicBezTo>
                <a:cubicBezTo>
                  <a:pt x="13" y="61"/>
                  <a:pt x="13" y="61"/>
                  <a:pt x="13" y="61"/>
                </a:cubicBezTo>
                <a:cubicBezTo>
                  <a:pt x="12" y="62"/>
                  <a:pt x="11" y="64"/>
                  <a:pt x="11" y="65"/>
                </a:cubicBezTo>
                <a:cubicBezTo>
                  <a:pt x="11" y="69"/>
                  <a:pt x="11" y="69"/>
                  <a:pt x="11" y="69"/>
                </a:cubicBezTo>
                <a:cubicBezTo>
                  <a:pt x="13" y="69"/>
                  <a:pt x="13" y="69"/>
                  <a:pt x="13" y="69"/>
                </a:cubicBezTo>
                <a:lnTo>
                  <a:pt x="13" y="65"/>
                </a:lnTo>
                <a:close/>
                <a:moveTo>
                  <a:pt x="11" y="124"/>
                </a:moveTo>
                <a:cubicBezTo>
                  <a:pt x="11" y="127"/>
                  <a:pt x="14" y="129"/>
                  <a:pt x="16" y="130"/>
                </a:cubicBezTo>
                <a:cubicBezTo>
                  <a:pt x="17" y="128"/>
                  <a:pt x="17" y="128"/>
                  <a:pt x="17" y="128"/>
                </a:cubicBezTo>
                <a:cubicBezTo>
                  <a:pt x="15" y="127"/>
                  <a:pt x="13" y="126"/>
                  <a:pt x="13" y="124"/>
                </a:cubicBezTo>
                <a:cubicBezTo>
                  <a:pt x="13" y="124"/>
                  <a:pt x="13" y="124"/>
                  <a:pt x="13" y="124"/>
                </a:cubicBezTo>
                <a:cubicBezTo>
                  <a:pt x="11" y="124"/>
                  <a:pt x="11" y="124"/>
                  <a:pt x="11" y="124"/>
                </a:cubicBezTo>
                <a:close/>
                <a:moveTo>
                  <a:pt x="11" y="110"/>
                </a:moveTo>
                <a:cubicBezTo>
                  <a:pt x="13" y="110"/>
                  <a:pt x="13" y="110"/>
                  <a:pt x="13" y="110"/>
                </a:cubicBezTo>
                <a:cubicBezTo>
                  <a:pt x="13" y="103"/>
                  <a:pt x="13" y="103"/>
                  <a:pt x="13" y="103"/>
                </a:cubicBezTo>
                <a:cubicBezTo>
                  <a:pt x="11" y="103"/>
                  <a:pt x="11" y="103"/>
                  <a:pt x="11" y="103"/>
                </a:cubicBezTo>
                <a:lnTo>
                  <a:pt x="11" y="110"/>
                </a:lnTo>
                <a:close/>
                <a:moveTo>
                  <a:pt x="103" y="116"/>
                </a:moveTo>
                <a:cubicBezTo>
                  <a:pt x="101" y="116"/>
                  <a:pt x="101" y="116"/>
                  <a:pt x="101" y="116"/>
                </a:cubicBezTo>
                <a:cubicBezTo>
                  <a:pt x="101" y="112"/>
                  <a:pt x="101" y="112"/>
                  <a:pt x="101" y="112"/>
                </a:cubicBezTo>
                <a:cubicBezTo>
                  <a:pt x="83" y="112"/>
                  <a:pt x="83" y="112"/>
                  <a:pt x="83" y="112"/>
                </a:cubicBezTo>
                <a:cubicBezTo>
                  <a:pt x="73" y="112"/>
                  <a:pt x="65" y="104"/>
                  <a:pt x="65" y="94"/>
                </a:cubicBezTo>
                <a:cubicBezTo>
                  <a:pt x="65" y="84"/>
                  <a:pt x="73" y="76"/>
                  <a:pt x="83" y="76"/>
                </a:cubicBezTo>
                <a:cubicBezTo>
                  <a:pt x="107" y="76"/>
                  <a:pt x="107" y="76"/>
                  <a:pt x="107" y="76"/>
                </a:cubicBezTo>
                <a:cubicBezTo>
                  <a:pt x="107" y="62"/>
                  <a:pt x="107" y="62"/>
                  <a:pt x="107" y="62"/>
                </a:cubicBezTo>
                <a:cubicBezTo>
                  <a:pt x="107" y="58"/>
                  <a:pt x="104" y="55"/>
                  <a:pt x="101" y="55"/>
                </a:cubicBezTo>
                <a:cubicBezTo>
                  <a:pt x="14" y="55"/>
                  <a:pt x="14" y="55"/>
                  <a:pt x="14" y="55"/>
                </a:cubicBezTo>
                <a:cubicBezTo>
                  <a:pt x="10" y="55"/>
                  <a:pt x="7" y="58"/>
                  <a:pt x="7" y="62"/>
                </a:cubicBezTo>
                <a:cubicBezTo>
                  <a:pt x="7" y="127"/>
                  <a:pt x="7" y="127"/>
                  <a:pt x="7" y="127"/>
                </a:cubicBezTo>
                <a:cubicBezTo>
                  <a:pt x="7" y="131"/>
                  <a:pt x="10" y="134"/>
                  <a:pt x="14" y="134"/>
                </a:cubicBezTo>
                <a:cubicBezTo>
                  <a:pt x="101" y="134"/>
                  <a:pt x="101" y="134"/>
                  <a:pt x="101" y="134"/>
                </a:cubicBezTo>
                <a:cubicBezTo>
                  <a:pt x="104" y="134"/>
                  <a:pt x="107" y="131"/>
                  <a:pt x="107" y="127"/>
                </a:cubicBezTo>
                <a:cubicBezTo>
                  <a:pt x="107" y="113"/>
                  <a:pt x="107" y="113"/>
                  <a:pt x="107" y="113"/>
                </a:cubicBezTo>
                <a:cubicBezTo>
                  <a:pt x="114" y="113"/>
                  <a:pt x="114" y="113"/>
                  <a:pt x="114" y="113"/>
                </a:cubicBezTo>
                <a:cubicBezTo>
                  <a:pt x="114" y="127"/>
                  <a:pt x="114" y="127"/>
                  <a:pt x="114" y="127"/>
                </a:cubicBezTo>
                <a:cubicBezTo>
                  <a:pt x="114" y="135"/>
                  <a:pt x="108" y="141"/>
                  <a:pt x="101" y="141"/>
                </a:cubicBezTo>
                <a:cubicBezTo>
                  <a:pt x="14" y="141"/>
                  <a:pt x="14" y="141"/>
                  <a:pt x="14" y="141"/>
                </a:cubicBezTo>
                <a:cubicBezTo>
                  <a:pt x="6" y="141"/>
                  <a:pt x="0" y="135"/>
                  <a:pt x="0" y="127"/>
                </a:cubicBezTo>
                <a:cubicBezTo>
                  <a:pt x="0" y="62"/>
                  <a:pt x="0" y="62"/>
                  <a:pt x="0" y="62"/>
                </a:cubicBezTo>
                <a:cubicBezTo>
                  <a:pt x="0" y="54"/>
                  <a:pt x="6" y="48"/>
                  <a:pt x="14" y="48"/>
                </a:cubicBezTo>
                <a:cubicBezTo>
                  <a:pt x="19" y="48"/>
                  <a:pt x="19" y="48"/>
                  <a:pt x="19" y="48"/>
                </a:cubicBezTo>
                <a:cubicBezTo>
                  <a:pt x="22" y="45"/>
                  <a:pt x="22" y="45"/>
                  <a:pt x="22" y="45"/>
                </a:cubicBezTo>
                <a:cubicBezTo>
                  <a:pt x="64" y="3"/>
                  <a:pt x="64" y="3"/>
                  <a:pt x="64" y="3"/>
                </a:cubicBezTo>
                <a:cubicBezTo>
                  <a:pt x="66" y="0"/>
                  <a:pt x="70" y="0"/>
                  <a:pt x="73" y="3"/>
                </a:cubicBezTo>
                <a:cubicBezTo>
                  <a:pt x="101" y="32"/>
                  <a:pt x="101" y="32"/>
                  <a:pt x="101" y="32"/>
                </a:cubicBezTo>
                <a:cubicBezTo>
                  <a:pt x="104" y="34"/>
                  <a:pt x="104" y="38"/>
                  <a:pt x="101" y="41"/>
                </a:cubicBezTo>
                <a:cubicBezTo>
                  <a:pt x="96" y="46"/>
                  <a:pt x="96" y="46"/>
                  <a:pt x="96" y="46"/>
                </a:cubicBezTo>
                <a:cubicBezTo>
                  <a:pt x="94" y="48"/>
                  <a:pt x="94" y="48"/>
                  <a:pt x="94" y="48"/>
                </a:cubicBezTo>
                <a:cubicBezTo>
                  <a:pt x="101" y="48"/>
                  <a:pt x="101" y="48"/>
                  <a:pt x="101" y="48"/>
                </a:cubicBezTo>
                <a:cubicBezTo>
                  <a:pt x="108" y="48"/>
                  <a:pt x="114" y="54"/>
                  <a:pt x="114" y="62"/>
                </a:cubicBezTo>
                <a:cubicBezTo>
                  <a:pt x="114" y="76"/>
                  <a:pt x="114" y="76"/>
                  <a:pt x="114" y="76"/>
                </a:cubicBezTo>
                <a:cubicBezTo>
                  <a:pt x="118" y="76"/>
                  <a:pt x="118" y="76"/>
                  <a:pt x="118" y="76"/>
                </a:cubicBezTo>
                <a:cubicBezTo>
                  <a:pt x="118" y="112"/>
                  <a:pt x="118" y="112"/>
                  <a:pt x="118" y="112"/>
                </a:cubicBezTo>
                <a:cubicBezTo>
                  <a:pt x="103" y="112"/>
                  <a:pt x="103" y="112"/>
                  <a:pt x="103" y="112"/>
                </a:cubicBezTo>
                <a:lnTo>
                  <a:pt x="103" y="116"/>
                </a:lnTo>
                <a:close/>
                <a:moveTo>
                  <a:pt x="69" y="48"/>
                </a:moveTo>
                <a:cubicBezTo>
                  <a:pt x="69" y="47"/>
                  <a:pt x="69" y="46"/>
                  <a:pt x="69" y="45"/>
                </a:cubicBezTo>
                <a:cubicBezTo>
                  <a:pt x="69" y="42"/>
                  <a:pt x="68" y="40"/>
                  <a:pt x="66" y="38"/>
                </a:cubicBezTo>
                <a:cubicBezTo>
                  <a:pt x="60" y="32"/>
                  <a:pt x="50" y="33"/>
                  <a:pt x="44" y="39"/>
                </a:cubicBezTo>
                <a:cubicBezTo>
                  <a:pt x="42" y="41"/>
                  <a:pt x="41" y="43"/>
                  <a:pt x="40" y="45"/>
                </a:cubicBezTo>
                <a:cubicBezTo>
                  <a:pt x="40" y="46"/>
                  <a:pt x="39" y="47"/>
                  <a:pt x="39" y="48"/>
                </a:cubicBezTo>
                <a:cubicBezTo>
                  <a:pt x="47" y="48"/>
                  <a:pt x="47" y="48"/>
                  <a:pt x="47" y="48"/>
                </a:cubicBezTo>
                <a:cubicBezTo>
                  <a:pt x="47" y="47"/>
                  <a:pt x="47" y="46"/>
                  <a:pt x="48" y="45"/>
                </a:cubicBezTo>
                <a:cubicBezTo>
                  <a:pt x="48" y="45"/>
                  <a:pt x="48" y="44"/>
                  <a:pt x="48" y="44"/>
                </a:cubicBezTo>
                <a:cubicBezTo>
                  <a:pt x="46" y="42"/>
                  <a:pt x="46" y="42"/>
                  <a:pt x="46" y="42"/>
                </a:cubicBezTo>
                <a:cubicBezTo>
                  <a:pt x="48" y="41"/>
                  <a:pt x="48" y="41"/>
                  <a:pt x="48" y="41"/>
                </a:cubicBezTo>
                <a:cubicBezTo>
                  <a:pt x="50" y="42"/>
                  <a:pt x="50" y="42"/>
                  <a:pt x="50" y="42"/>
                </a:cubicBezTo>
                <a:cubicBezTo>
                  <a:pt x="51" y="41"/>
                  <a:pt x="52" y="41"/>
                  <a:pt x="53" y="40"/>
                </a:cubicBezTo>
                <a:cubicBezTo>
                  <a:pt x="54" y="43"/>
                  <a:pt x="54" y="43"/>
                  <a:pt x="54" y="43"/>
                </a:cubicBezTo>
                <a:cubicBezTo>
                  <a:pt x="54" y="43"/>
                  <a:pt x="52" y="43"/>
                  <a:pt x="51" y="45"/>
                </a:cubicBezTo>
                <a:cubicBezTo>
                  <a:pt x="51" y="45"/>
                  <a:pt x="51" y="45"/>
                  <a:pt x="51" y="45"/>
                </a:cubicBezTo>
                <a:cubicBezTo>
                  <a:pt x="50" y="46"/>
                  <a:pt x="50" y="47"/>
                  <a:pt x="50" y="47"/>
                </a:cubicBezTo>
                <a:cubicBezTo>
                  <a:pt x="51" y="48"/>
                  <a:pt x="52" y="48"/>
                  <a:pt x="54" y="47"/>
                </a:cubicBezTo>
                <a:cubicBezTo>
                  <a:pt x="57" y="45"/>
                  <a:pt x="59" y="45"/>
                  <a:pt x="60" y="47"/>
                </a:cubicBezTo>
                <a:cubicBezTo>
                  <a:pt x="61" y="47"/>
                  <a:pt x="61" y="48"/>
                  <a:pt x="61" y="48"/>
                </a:cubicBezTo>
                <a:lnTo>
                  <a:pt x="69" y="48"/>
                </a:lnTo>
                <a:close/>
                <a:moveTo>
                  <a:pt x="79" y="30"/>
                </a:moveTo>
                <a:cubicBezTo>
                  <a:pt x="79" y="30"/>
                  <a:pt x="79" y="29"/>
                  <a:pt x="79" y="28"/>
                </a:cubicBezTo>
                <a:cubicBezTo>
                  <a:pt x="78" y="28"/>
                  <a:pt x="78" y="28"/>
                  <a:pt x="78" y="28"/>
                </a:cubicBezTo>
                <a:cubicBezTo>
                  <a:pt x="78" y="28"/>
                  <a:pt x="78" y="28"/>
                  <a:pt x="78" y="28"/>
                </a:cubicBezTo>
                <a:cubicBezTo>
                  <a:pt x="78" y="28"/>
                  <a:pt x="78" y="28"/>
                  <a:pt x="78" y="28"/>
                </a:cubicBezTo>
                <a:cubicBezTo>
                  <a:pt x="78" y="27"/>
                  <a:pt x="78" y="27"/>
                  <a:pt x="78" y="27"/>
                </a:cubicBezTo>
                <a:cubicBezTo>
                  <a:pt x="78" y="27"/>
                  <a:pt x="78" y="27"/>
                  <a:pt x="78" y="27"/>
                </a:cubicBezTo>
                <a:cubicBezTo>
                  <a:pt x="78" y="27"/>
                  <a:pt x="78" y="27"/>
                  <a:pt x="78" y="27"/>
                </a:cubicBezTo>
                <a:cubicBezTo>
                  <a:pt x="77" y="27"/>
                  <a:pt x="77" y="26"/>
                  <a:pt x="77" y="26"/>
                </a:cubicBezTo>
                <a:cubicBezTo>
                  <a:pt x="77" y="26"/>
                  <a:pt x="76" y="25"/>
                  <a:pt x="75" y="25"/>
                </a:cubicBezTo>
                <a:cubicBezTo>
                  <a:pt x="75" y="25"/>
                  <a:pt x="75" y="25"/>
                  <a:pt x="75" y="25"/>
                </a:cubicBezTo>
                <a:cubicBezTo>
                  <a:pt x="75" y="25"/>
                  <a:pt x="75" y="25"/>
                  <a:pt x="75" y="25"/>
                </a:cubicBezTo>
                <a:cubicBezTo>
                  <a:pt x="75" y="25"/>
                  <a:pt x="75" y="25"/>
                  <a:pt x="74" y="25"/>
                </a:cubicBezTo>
                <a:cubicBezTo>
                  <a:pt x="74" y="25"/>
                  <a:pt x="74" y="25"/>
                  <a:pt x="74" y="25"/>
                </a:cubicBezTo>
                <a:cubicBezTo>
                  <a:pt x="74" y="25"/>
                  <a:pt x="74" y="25"/>
                  <a:pt x="74" y="25"/>
                </a:cubicBezTo>
                <a:cubicBezTo>
                  <a:pt x="74" y="25"/>
                  <a:pt x="74" y="25"/>
                  <a:pt x="74" y="25"/>
                </a:cubicBezTo>
                <a:cubicBezTo>
                  <a:pt x="73" y="24"/>
                  <a:pt x="73" y="24"/>
                  <a:pt x="73" y="25"/>
                </a:cubicBezTo>
                <a:cubicBezTo>
                  <a:pt x="73" y="25"/>
                  <a:pt x="73" y="25"/>
                  <a:pt x="73" y="25"/>
                </a:cubicBezTo>
                <a:cubicBezTo>
                  <a:pt x="73" y="25"/>
                  <a:pt x="72" y="25"/>
                  <a:pt x="72" y="25"/>
                </a:cubicBezTo>
                <a:cubicBezTo>
                  <a:pt x="72" y="25"/>
                  <a:pt x="72" y="25"/>
                  <a:pt x="72" y="25"/>
                </a:cubicBezTo>
                <a:cubicBezTo>
                  <a:pt x="72" y="25"/>
                  <a:pt x="72" y="25"/>
                  <a:pt x="71" y="25"/>
                </a:cubicBezTo>
                <a:cubicBezTo>
                  <a:pt x="71" y="25"/>
                  <a:pt x="71" y="25"/>
                  <a:pt x="71" y="25"/>
                </a:cubicBezTo>
                <a:cubicBezTo>
                  <a:pt x="71" y="25"/>
                  <a:pt x="71" y="25"/>
                  <a:pt x="71" y="25"/>
                </a:cubicBezTo>
                <a:cubicBezTo>
                  <a:pt x="71" y="25"/>
                  <a:pt x="71" y="25"/>
                  <a:pt x="71" y="25"/>
                </a:cubicBezTo>
                <a:cubicBezTo>
                  <a:pt x="70" y="25"/>
                  <a:pt x="70" y="25"/>
                  <a:pt x="70" y="26"/>
                </a:cubicBezTo>
                <a:cubicBezTo>
                  <a:pt x="70" y="26"/>
                  <a:pt x="70" y="26"/>
                  <a:pt x="70" y="26"/>
                </a:cubicBezTo>
                <a:cubicBezTo>
                  <a:pt x="70" y="26"/>
                  <a:pt x="69" y="26"/>
                  <a:pt x="69" y="26"/>
                </a:cubicBezTo>
                <a:cubicBezTo>
                  <a:pt x="69" y="26"/>
                  <a:pt x="69" y="27"/>
                  <a:pt x="69" y="27"/>
                </a:cubicBezTo>
                <a:cubicBezTo>
                  <a:pt x="69" y="27"/>
                  <a:pt x="69" y="27"/>
                  <a:pt x="69" y="27"/>
                </a:cubicBezTo>
                <a:cubicBezTo>
                  <a:pt x="68" y="27"/>
                  <a:pt x="68" y="27"/>
                  <a:pt x="68" y="28"/>
                </a:cubicBezTo>
                <a:cubicBezTo>
                  <a:pt x="68" y="28"/>
                  <a:pt x="68" y="28"/>
                  <a:pt x="68" y="28"/>
                </a:cubicBezTo>
                <a:cubicBezTo>
                  <a:pt x="68" y="28"/>
                  <a:pt x="68" y="28"/>
                  <a:pt x="68" y="29"/>
                </a:cubicBezTo>
                <a:cubicBezTo>
                  <a:pt x="68" y="29"/>
                  <a:pt x="68" y="29"/>
                  <a:pt x="68" y="29"/>
                </a:cubicBezTo>
                <a:cubicBezTo>
                  <a:pt x="68" y="29"/>
                  <a:pt x="68" y="29"/>
                  <a:pt x="68" y="30"/>
                </a:cubicBezTo>
                <a:cubicBezTo>
                  <a:pt x="68" y="30"/>
                  <a:pt x="68" y="30"/>
                  <a:pt x="68" y="30"/>
                </a:cubicBezTo>
                <a:cubicBezTo>
                  <a:pt x="68" y="30"/>
                  <a:pt x="68" y="30"/>
                  <a:pt x="68" y="31"/>
                </a:cubicBezTo>
                <a:cubicBezTo>
                  <a:pt x="68" y="31"/>
                  <a:pt x="68" y="31"/>
                  <a:pt x="68" y="31"/>
                </a:cubicBezTo>
                <a:cubicBezTo>
                  <a:pt x="68" y="31"/>
                  <a:pt x="68" y="31"/>
                  <a:pt x="68" y="32"/>
                </a:cubicBezTo>
                <a:cubicBezTo>
                  <a:pt x="68" y="32"/>
                  <a:pt x="68" y="32"/>
                  <a:pt x="68" y="32"/>
                </a:cubicBezTo>
                <a:cubicBezTo>
                  <a:pt x="68" y="32"/>
                  <a:pt x="68" y="32"/>
                  <a:pt x="68" y="32"/>
                </a:cubicBezTo>
                <a:cubicBezTo>
                  <a:pt x="68" y="32"/>
                  <a:pt x="68" y="33"/>
                  <a:pt x="68" y="33"/>
                </a:cubicBezTo>
                <a:cubicBezTo>
                  <a:pt x="68" y="33"/>
                  <a:pt x="69" y="33"/>
                  <a:pt x="69" y="33"/>
                </a:cubicBezTo>
                <a:cubicBezTo>
                  <a:pt x="69" y="33"/>
                  <a:pt x="69" y="33"/>
                  <a:pt x="69" y="33"/>
                </a:cubicBezTo>
                <a:cubicBezTo>
                  <a:pt x="69" y="33"/>
                  <a:pt x="69" y="33"/>
                  <a:pt x="69" y="33"/>
                </a:cubicBezTo>
                <a:cubicBezTo>
                  <a:pt x="69" y="34"/>
                  <a:pt x="69" y="34"/>
                  <a:pt x="69" y="34"/>
                </a:cubicBezTo>
                <a:cubicBezTo>
                  <a:pt x="69" y="34"/>
                  <a:pt x="69" y="34"/>
                  <a:pt x="69" y="34"/>
                </a:cubicBezTo>
                <a:cubicBezTo>
                  <a:pt x="69" y="34"/>
                  <a:pt x="70" y="34"/>
                  <a:pt x="70" y="34"/>
                </a:cubicBezTo>
                <a:cubicBezTo>
                  <a:pt x="70" y="34"/>
                  <a:pt x="70" y="34"/>
                  <a:pt x="70" y="34"/>
                </a:cubicBezTo>
                <a:cubicBezTo>
                  <a:pt x="70" y="34"/>
                  <a:pt x="70" y="35"/>
                  <a:pt x="70" y="35"/>
                </a:cubicBezTo>
                <a:cubicBezTo>
                  <a:pt x="70" y="35"/>
                  <a:pt x="70" y="35"/>
                  <a:pt x="70" y="35"/>
                </a:cubicBezTo>
                <a:cubicBezTo>
                  <a:pt x="70" y="35"/>
                  <a:pt x="71" y="35"/>
                  <a:pt x="71" y="35"/>
                </a:cubicBezTo>
                <a:cubicBezTo>
                  <a:pt x="71" y="35"/>
                  <a:pt x="71" y="35"/>
                  <a:pt x="71" y="35"/>
                </a:cubicBezTo>
                <a:cubicBezTo>
                  <a:pt x="71" y="35"/>
                  <a:pt x="71" y="35"/>
                  <a:pt x="71" y="35"/>
                </a:cubicBezTo>
                <a:cubicBezTo>
                  <a:pt x="71" y="35"/>
                  <a:pt x="71" y="35"/>
                  <a:pt x="71" y="35"/>
                </a:cubicBezTo>
                <a:cubicBezTo>
                  <a:pt x="71" y="35"/>
                  <a:pt x="71" y="35"/>
                  <a:pt x="72" y="35"/>
                </a:cubicBezTo>
                <a:cubicBezTo>
                  <a:pt x="72" y="35"/>
                  <a:pt x="72" y="35"/>
                  <a:pt x="72" y="35"/>
                </a:cubicBezTo>
                <a:cubicBezTo>
                  <a:pt x="72" y="35"/>
                  <a:pt x="72" y="35"/>
                  <a:pt x="72" y="35"/>
                </a:cubicBezTo>
                <a:cubicBezTo>
                  <a:pt x="72" y="35"/>
                  <a:pt x="72" y="35"/>
                  <a:pt x="72" y="35"/>
                </a:cubicBezTo>
                <a:cubicBezTo>
                  <a:pt x="72" y="35"/>
                  <a:pt x="73" y="35"/>
                  <a:pt x="73" y="35"/>
                </a:cubicBezTo>
                <a:cubicBezTo>
                  <a:pt x="73" y="35"/>
                  <a:pt x="73" y="35"/>
                  <a:pt x="73" y="35"/>
                </a:cubicBezTo>
                <a:cubicBezTo>
                  <a:pt x="73" y="35"/>
                  <a:pt x="73" y="36"/>
                  <a:pt x="73" y="36"/>
                </a:cubicBezTo>
                <a:cubicBezTo>
                  <a:pt x="73" y="36"/>
                  <a:pt x="73" y="36"/>
                  <a:pt x="73" y="35"/>
                </a:cubicBezTo>
                <a:cubicBezTo>
                  <a:pt x="73" y="36"/>
                  <a:pt x="73" y="36"/>
                  <a:pt x="73" y="35"/>
                </a:cubicBezTo>
                <a:cubicBezTo>
                  <a:pt x="73" y="35"/>
                  <a:pt x="74" y="35"/>
                  <a:pt x="74" y="35"/>
                </a:cubicBezTo>
                <a:cubicBezTo>
                  <a:pt x="74" y="35"/>
                  <a:pt x="74" y="35"/>
                  <a:pt x="74" y="35"/>
                </a:cubicBezTo>
                <a:cubicBezTo>
                  <a:pt x="74" y="35"/>
                  <a:pt x="74" y="35"/>
                  <a:pt x="74" y="35"/>
                </a:cubicBezTo>
                <a:cubicBezTo>
                  <a:pt x="74" y="35"/>
                  <a:pt x="74" y="35"/>
                  <a:pt x="74" y="35"/>
                </a:cubicBezTo>
                <a:cubicBezTo>
                  <a:pt x="75" y="35"/>
                  <a:pt x="75" y="35"/>
                  <a:pt x="75" y="35"/>
                </a:cubicBezTo>
                <a:cubicBezTo>
                  <a:pt x="75" y="35"/>
                  <a:pt x="75" y="35"/>
                  <a:pt x="75" y="35"/>
                </a:cubicBezTo>
                <a:cubicBezTo>
                  <a:pt x="75" y="35"/>
                  <a:pt x="75" y="35"/>
                  <a:pt x="75" y="35"/>
                </a:cubicBezTo>
                <a:cubicBezTo>
                  <a:pt x="75" y="35"/>
                  <a:pt x="75" y="35"/>
                  <a:pt x="75" y="35"/>
                </a:cubicBezTo>
                <a:cubicBezTo>
                  <a:pt x="76" y="35"/>
                  <a:pt x="76" y="35"/>
                  <a:pt x="76" y="35"/>
                </a:cubicBezTo>
                <a:cubicBezTo>
                  <a:pt x="76" y="35"/>
                  <a:pt x="76" y="35"/>
                  <a:pt x="76" y="35"/>
                </a:cubicBezTo>
                <a:cubicBezTo>
                  <a:pt x="76" y="35"/>
                  <a:pt x="76" y="35"/>
                  <a:pt x="76" y="35"/>
                </a:cubicBezTo>
                <a:cubicBezTo>
                  <a:pt x="76" y="35"/>
                  <a:pt x="76" y="35"/>
                  <a:pt x="76" y="34"/>
                </a:cubicBezTo>
                <a:cubicBezTo>
                  <a:pt x="76" y="34"/>
                  <a:pt x="77" y="34"/>
                  <a:pt x="77" y="34"/>
                </a:cubicBezTo>
                <a:cubicBezTo>
                  <a:pt x="77" y="34"/>
                  <a:pt x="77" y="34"/>
                  <a:pt x="77" y="34"/>
                </a:cubicBezTo>
                <a:cubicBezTo>
                  <a:pt x="77" y="34"/>
                  <a:pt x="77" y="34"/>
                  <a:pt x="77" y="34"/>
                </a:cubicBezTo>
                <a:cubicBezTo>
                  <a:pt x="77" y="34"/>
                  <a:pt x="77" y="34"/>
                  <a:pt x="77" y="34"/>
                </a:cubicBezTo>
                <a:cubicBezTo>
                  <a:pt x="77" y="34"/>
                  <a:pt x="78" y="33"/>
                  <a:pt x="78" y="33"/>
                </a:cubicBezTo>
                <a:cubicBezTo>
                  <a:pt x="78" y="33"/>
                  <a:pt x="78" y="33"/>
                  <a:pt x="78" y="33"/>
                </a:cubicBezTo>
                <a:cubicBezTo>
                  <a:pt x="78" y="33"/>
                  <a:pt x="78" y="33"/>
                  <a:pt x="78" y="32"/>
                </a:cubicBezTo>
                <a:cubicBezTo>
                  <a:pt x="78" y="32"/>
                  <a:pt x="78" y="32"/>
                  <a:pt x="78" y="32"/>
                </a:cubicBezTo>
                <a:cubicBezTo>
                  <a:pt x="78" y="32"/>
                  <a:pt x="78" y="32"/>
                  <a:pt x="79" y="31"/>
                </a:cubicBezTo>
                <a:cubicBezTo>
                  <a:pt x="79" y="31"/>
                  <a:pt x="79" y="31"/>
                  <a:pt x="79" y="31"/>
                </a:cubicBezTo>
                <a:cubicBezTo>
                  <a:pt x="79" y="31"/>
                  <a:pt x="79" y="31"/>
                  <a:pt x="79" y="30"/>
                </a:cubicBezTo>
                <a:cubicBezTo>
                  <a:pt x="79" y="30"/>
                  <a:pt x="79" y="30"/>
                  <a:pt x="79" y="30"/>
                </a:cubicBezTo>
                <a:close/>
                <a:moveTo>
                  <a:pt x="93" y="45"/>
                </a:moveTo>
                <a:cubicBezTo>
                  <a:pt x="99" y="39"/>
                  <a:pt x="99" y="39"/>
                  <a:pt x="99" y="39"/>
                </a:cubicBezTo>
                <a:cubicBezTo>
                  <a:pt x="99" y="39"/>
                  <a:pt x="99" y="39"/>
                  <a:pt x="99" y="39"/>
                </a:cubicBezTo>
                <a:cubicBezTo>
                  <a:pt x="100" y="38"/>
                  <a:pt x="100" y="35"/>
                  <a:pt x="99" y="34"/>
                </a:cubicBezTo>
                <a:cubicBezTo>
                  <a:pt x="71" y="6"/>
                  <a:pt x="71" y="6"/>
                  <a:pt x="71" y="6"/>
                </a:cubicBezTo>
                <a:cubicBezTo>
                  <a:pt x="69" y="4"/>
                  <a:pt x="67" y="4"/>
                  <a:pt x="65" y="6"/>
                </a:cubicBezTo>
                <a:cubicBezTo>
                  <a:pt x="64" y="6"/>
                  <a:pt x="64" y="6"/>
                  <a:pt x="64" y="6"/>
                </a:cubicBezTo>
                <a:cubicBezTo>
                  <a:pt x="26" y="45"/>
                  <a:pt x="26" y="45"/>
                  <a:pt x="26" y="45"/>
                </a:cubicBezTo>
                <a:cubicBezTo>
                  <a:pt x="23" y="48"/>
                  <a:pt x="23" y="48"/>
                  <a:pt x="23" y="48"/>
                </a:cubicBezTo>
                <a:cubicBezTo>
                  <a:pt x="27" y="48"/>
                  <a:pt x="27" y="48"/>
                  <a:pt x="27" y="48"/>
                </a:cubicBezTo>
                <a:cubicBezTo>
                  <a:pt x="30" y="45"/>
                  <a:pt x="30" y="45"/>
                  <a:pt x="30" y="45"/>
                </a:cubicBezTo>
                <a:cubicBezTo>
                  <a:pt x="63" y="12"/>
                  <a:pt x="63" y="12"/>
                  <a:pt x="63" y="12"/>
                </a:cubicBezTo>
                <a:cubicBezTo>
                  <a:pt x="63" y="12"/>
                  <a:pt x="63" y="12"/>
                  <a:pt x="63" y="12"/>
                </a:cubicBezTo>
                <a:cubicBezTo>
                  <a:pt x="63" y="12"/>
                  <a:pt x="64" y="12"/>
                  <a:pt x="64" y="12"/>
                </a:cubicBezTo>
                <a:cubicBezTo>
                  <a:pt x="64" y="12"/>
                  <a:pt x="64" y="13"/>
                  <a:pt x="64" y="13"/>
                </a:cubicBezTo>
                <a:cubicBezTo>
                  <a:pt x="66" y="14"/>
                  <a:pt x="69" y="14"/>
                  <a:pt x="71" y="12"/>
                </a:cubicBezTo>
                <a:cubicBezTo>
                  <a:pt x="71" y="12"/>
                  <a:pt x="71" y="12"/>
                  <a:pt x="71" y="12"/>
                </a:cubicBezTo>
                <a:cubicBezTo>
                  <a:pt x="71" y="11"/>
                  <a:pt x="72" y="11"/>
                  <a:pt x="72" y="11"/>
                </a:cubicBezTo>
                <a:cubicBezTo>
                  <a:pt x="72" y="11"/>
                  <a:pt x="72" y="11"/>
                  <a:pt x="72" y="11"/>
                </a:cubicBezTo>
                <a:cubicBezTo>
                  <a:pt x="93" y="32"/>
                  <a:pt x="93" y="32"/>
                  <a:pt x="93" y="32"/>
                </a:cubicBezTo>
                <a:cubicBezTo>
                  <a:pt x="93" y="32"/>
                  <a:pt x="93" y="32"/>
                  <a:pt x="93" y="32"/>
                </a:cubicBezTo>
                <a:cubicBezTo>
                  <a:pt x="93" y="33"/>
                  <a:pt x="93" y="33"/>
                  <a:pt x="93" y="33"/>
                </a:cubicBezTo>
                <a:cubicBezTo>
                  <a:pt x="92" y="33"/>
                  <a:pt x="92" y="33"/>
                  <a:pt x="92" y="34"/>
                </a:cubicBezTo>
                <a:cubicBezTo>
                  <a:pt x="90" y="35"/>
                  <a:pt x="90" y="38"/>
                  <a:pt x="91" y="40"/>
                </a:cubicBezTo>
                <a:cubicBezTo>
                  <a:pt x="92" y="40"/>
                  <a:pt x="92" y="40"/>
                  <a:pt x="92" y="41"/>
                </a:cubicBezTo>
                <a:cubicBezTo>
                  <a:pt x="92" y="41"/>
                  <a:pt x="93" y="41"/>
                  <a:pt x="93" y="41"/>
                </a:cubicBezTo>
                <a:cubicBezTo>
                  <a:pt x="93" y="41"/>
                  <a:pt x="93" y="41"/>
                  <a:pt x="92" y="41"/>
                </a:cubicBezTo>
                <a:cubicBezTo>
                  <a:pt x="89" y="45"/>
                  <a:pt x="89" y="45"/>
                  <a:pt x="89" y="45"/>
                </a:cubicBezTo>
                <a:cubicBezTo>
                  <a:pt x="86" y="48"/>
                  <a:pt x="86" y="48"/>
                  <a:pt x="86" y="48"/>
                </a:cubicBezTo>
                <a:cubicBezTo>
                  <a:pt x="90" y="48"/>
                  <a:pt x="90" y="48"/>
                  <a:pt x="90" y="48"/>
                </a:cubicBezTo>
                <a:lnTo>
                  <a:pt x="93" y="45"/>
                </a:lnTo>
                <a:close/>
                <a:moveTo>
                  <a:pt x="111" y="105"/>
                </a:moveTo>
                <a:cubicBezTo>
                  <a:pt x="111" y="84"/>
                  <a:pt x="111" y="84"/>
                  <a:pt x="111" y="84"/>
                </a:cubicBezTo>
                <a:cubicBezTo>
                  <a:pt x="83" y="84"/>
                  <a:pt x="83" y="84"/>
                  <a:pt x="83" y="84"/>
                </a:cubicBezTo>
                <a:cubicBezTo>
                  <a:pt x="77" y="84"/>
                  <a:pt x="72" y="88"/>
                  <a:pt x="72" y="94"/>
                </a:cubicBezTo>
                <a:cubicBezTo>
                  <a:pt x="72" y="100"/>
                  <a:pt x="77" y="105"/>
                  <a:pt x="83" y="105"/>
                </a:cubicBezTo>
                <a:lnTo>
                  <a:pt x="111" y="105"/>
                </a:lnTo>
                <a:close/>
                <a:moveTo>
                  <a:pt x="92" y="128"/>
                </a:moveTo>
                <a:cubicBezTo>
                  <a:pt x="92" y="130"/>
                  <a:pt x="92" y="130"/>
                  <a:pt x="92" y="130"/>
                </a:cubicBezTo>
                <a:cubicBezTo>
                  <a:pt x="97" y="130"/>
                  <a:pt x="97" y="130"/>
                  <a:pt x="97" y="130"/>
                </a:cubicBezTo>
                <a:cubicBezTo>
                  <a:pt x="98" y="130"/>
                  <a:pt x="99" y="130"/>
                  <a:pt x="99" y="129"/>
                </a:cubicBezTo>
                <a:cubicBezTo>
                  <a:pt x="99" y="128"/>
                  <a:pt x="99" y="128"/>
                  <a:pt x="99" y="128"/>
                </a:cubicBezTo>
                <a:cubicBezTo>
                  <a:pt x="98" y="128"/>
                  <a:pt x="97" y="128"/>
                  <a:pt x="97" y="128"/>
                </a:cubicBezTo>
                <a:lnTo>
                  <a:pt x="92" y="128"/>
                </a:lnTo>
                <a:close/>
                <a:moveTo>
                  <a:pt x="78" y="130"/>
                </a:moveTo>
                <a:cubicBezTo>
                  <a:pt x="78" y="128"/>
                  <a:pt x="78" y="128"/>
                  <a:pt x="78" y="128"/>
                </a:cubicBezTo>
                <a:cubicBezTo>
                  <a:pt x="71" y="128"/>
                  <a:pt x="71" y="128"/>
                  <a:pt x="71" y="128"/>
                </a:cubicBezTo>
                <a:cubicBezTo>
                  <a:pt x="71" y="130"/>
                  <a:pt x="71" y="130"/>
                  <a:pt x="71" y="130"/>
                </a:cubicBezTo>
                <a:lnTo>
                  <a:pt x="78" y="130"/>
                </a:lnTo>
                <a:close/>
                <a:moveTo>
                  <a:pt x="82" y="130"/>
                </a:moveTo>
                <a:cubicBezTo>
                  <a:pt x="89" y="130"/>
                  <a:pt x="89" y="130"/>
                  <a:pt x="89" y="130"/>
                </a:cubicBezTo>
                <a:cubicBezTo>
                  <a:pt x="89" y="128"/>
                  <a:pt x="89" y="128"/>
                  <a:pt x="89" y="128"/>
                </a:cubicBezTo>
                <a:cubicBezTo>
                  <a:pt x="82" y="128"/>
                  <a:pt x="82" y="128"/>
                  <a:pt x="82" y="128"/>
                </a:cubicBezTo>
                <a:lnTo>
                  <a:pt x="82" y="130"/>
                </a:lnTo>
                <a:close/>
                <a:moveTo>
                  <a:pt x="11" y="79"/>
                </a:moveTo>
                <a:cubicBezTo>
                  <a:pt x="13" y="79"/>
                  <a:pt x="13" y="79"/>
                  <a:pt x="13" y="79"/>
                </a:cubicBezTo>
                <a:cubicBezTo>
                  <a:pt x="13" y="72"/>
                  <a:pt x="13" y="72"/>
                  <a:pt x="13" y="72"/>
                </a:cubicBezTo>
                <a:cubicBezTo>
                  <a:pt x="11" y="72"/>
                  <a:pt x="11" y="72"/>
                  <a:pt x="11" y="72"/>
                </a:cubicBezTo>
                <a:lnTo>
                  <a:pt x="11" y="79"/>
                </a:lnTo>
                <a:close/>
                <a:moveTo>
                  <a:pt x="101" y="124"/>
                </a:moveTo>
                <a:cubicBezTo>
                  <a:pt x="101" y="125"/>
                  <a:pt x="101" y="125"/>
                  <a:pt x="100" y="126"/>
                </a:cubicBezTo>
                <a:cubicBezTo>
                  <a:pt x="102" y="127"/>
                  <a:pt x="102" y="127"/>
                  <a:pt x="102" y="127"/>
                </a:cubicBezTo>
                <a:cubicBezTo>
                  <a:pt x="103" y="126"/>
                  <a:pt x="103" y="125"/>
                  <a:pt x="103" y="124"/>
                </a:cubicBezTo>
                <a:cubicBezTo>
                  <a:pt x="103" y="119"/>
                  <a:pt x="103" y="119"/>
                  <a:pt x="103" y="119"/>
                </a:cubicBezTo>
                <a:cubicBezTo>
                  <a:pt x="101" y="119"/>
                  <a:pt x="101" y="119"/>
                  <a:pt x="101" y="119"/>
                </a:cubicBezTo>
                <a:lnTo>
                  <a:pt x="101" y="124"/>
                </a:lnTo>
                <a:close/>
                <a:moveTo>
                  <a:pt x="64" y="59"/>
                </a:moveTo>
                <a:cubicBezTo>
                  <a:pt x="57" y="59"/>
                  <a:pt x="57" y="59"/>
                  <a:pt x="57" y="59"/>
                </a:cubicBezTo>
                <a:cubicBezTo>
                  <a:pt x="57" y="61"/>
                  <a:pt x="57" y="61"/>
                  <a:pt x="57" y="61"/>
                </a:cubicBezTo>
                <a:cubicBezTo>
                  <a:pt x="64" y="61"/>
                  <a:pt x="64" y="61"/>
                  <a:pt x="64" y="61"/>
                </a:cubicBezTo>
                <a:lnTo>
                  <a:pt x="64" y="59"/>
                </a:lnTo>
                <a:close/>
                <a:moveTo>
                  <a:pt x="85" y="59"/>
                </a:moveTo>
                <a:cubicBezTo>
                  <a:pt x="78" y="59"/>
                  <a:pt x="78" y="59"/>
                  <a:pt x="78" y="59"/>
                </a:cubicBezTo>
                <a:cubicBezTo>
                  <a:pt x="78" y="61"/>
                  <a:pt x="78" y="61"/>
                  <a:pt x="78" y="61"/>
                </a:cubicBezTo>
                <a:cubicBezTo>
                  <a:pt x="85" y="61"/>
                  <a:pt x="85" y="61"/>
                  <a:pt x="85" y="61"/>
                </a:cubicBezTo>
                <a:lnTo>
                  <a:pt x="85" y="59"/>
                </a:lnTo>
                <a:close/>
                <a:moveTo>
                  <a:pt x="68" y="128"/>
                </a:moveTo>
                <a:cubicBezTo>
                  <a:pt x="61" y="128"/>
                  <a:pt x="61" y="128"/>
                  <a:pt x="61" y="128"/>
                </a:cubicBezTo>
                <a:cubicBezTo>
                  <a:pt x="61" y="130"/>
                  <a:pt x="61" y="130"/>
                  <a:pt x="61" y="130"/>
                </a:cubicBezTo>
                <a:cubicBezTo>
                  <a:pt x="68" y="130"/>
                  <a:pt x="68" y="130"/>
                  <a:pt x="68" y="130"/>
                </a:cubicBezTo>
                <a:lnTo>
                  <a:pt x="68" y="128"/>
                </a:lnTo>
                <a:close/>
                <a:moveTo>
                  <a:pt x="75" y="59"/>
                </a:moveTo>
                <a:cubicBezTo>
                  <a:pt x="67" y="59"/>
                  <a:pt x="67" y="59"/>
                  <a:pt x="67" y="59"/>
                </a:cubicBezTo>
                <a:cubicBezTo>
                  <a:pt x="67" y="61"/>
                  <a:pt x="67" y="61"/>
                  <a:pt x="67" y="61"/>
                </a:cubicBezTo>
                <a:cubicBezTo>
                  <a:pt x="75" y="61"/>
                  <a:pt x="75" y="61"/>
                  <a:pt x="75" y="61"/>
                </a:cubicBezTo>
                <a:lnTo>
                  <a:pt x="75" y="59"/>
                </a:lnTo>
                <a:close/>
                <a:moveTo>
                  <a:pt x="101" y="76"/>
                </a:moveTo>
                <a:cubicBezTo>
                  <a:pt x="103" y="76"/>
                  <a:pt x="103" y="76"/>
                  <a:pt x="103" y="76"/>
                </a:cubicBezTo>
                <a:cubicBezTo>
                  <a:pt x="103" y="69"/>
                  <a:pt x="103" y="69"/>
                  <a:pt x="103" y="69"/>
                </a:cubicBezTo>
                <a:cubicBezTo>
                  <a:pt x="101" y="69"/>
                  <a:pt x="101" y="69"/>
                  <a:pt x="101" y="69"/>
                </a:cubicBezTo>
                <a:lnTo>
                  <a:pt x="101" y="76"/>
                </a:lnTo>
                <a:close/>
                <a:moveTo>
                  <a:pt x="88" y="59"/>
                </a:moveTo>
                <a:cubicBezTo>
                  <a:pt x="88" y="61"/>
                  <a:pt x="88" y="61"/>
                  <a:pt x="88" y="61"/>
                </a:cubicBezTo>
                <a:cubicBezTo>
                  <a:pt x="95" y="61"/>
                  <a:pt x="95" y="61"/>
                  <a:pt x="95" y="61"/>
                </a:cubicBezTo>
                <a:cubicBezTo>
                  <a:pt x="95" y="59"/>
                  <a:pt x="95" y="59"/>
                  <a:pt x="95" y="59"/>
                </a:cubicBezTo>
                <a:lnTo>
                  <a:pt x="88" y="59"/>
                </a:lnTo>
                <a:close/>
                <a:moveTo>
                  <a:pt x="103" y="65"/>
                </a:moveTo>
                <a:cubicBezTo>
                  <a:pt x="103" y="62"/>
                  <a:pt x="101" y="60"/>
                  <a:pt x="98" y="59"/>
                </a:cubicBezTo>
                <a:cubicBezTo>
                  <a:pt x="98" y="61"/>
                  <a:pt x="98" y="61"/>
                  <a:pt x="98" y="61"/>
                </a:cubicBezTo>
                <a:cubicBezTo>
                  <a:pt x="100" y="62"/>
                  <a:pt x="101" y="63"/>
                  <a:pt x="101" y="65"/>
                </a:cubicBezTo>
                <a:cubicBezTo>
                  <a:pt x="101" y="65"/>
                  <a:pt x="101" y="65"/>
                  <a:pt x="101" y="65"/>
                </a:cubicBezTo>
                <a:cubicBezTo>
                  <a:pt x="103" y="65"/>
                  <a:pt x="103" y="65"/>
                  <a:pt x="103" y="65"/>
                </a:cubicBezTo>
                <a:close/>
                <a:moveTo>
                  <a:pt x="23" y="61"/>
                </a:moveTo>
                <a:cubicBezTo>
                  <a:pt x="23" y="59"/>
                  <a:pt x="23" y="59"/>
                  <a:pt x="23" y="59"/>
                </a:cubicBezTo>
                <a:cubicBezTo>
                  <a:pt x="18" y="59"/>
                  <a:pt x="18" y="59"/>
                  <a:pt x="18" y="59"/>
                </a:cubicBezTo>
                <a:cubicBezTo>
                  <a:pt x="17" y="59"/>
                  <a:pt x="16" y="59"/>
                  <a:pt x="15" y="59"/>
                </a:cubicBezTo>
                <a:cubicBezTo>
                  <a:pt x="16" y="61"/>
                  <a:pt x="16" y="61"/>
                  <a:pt x="16" y="61"/>
                </a:cubicBezTo>
                <a:cubicBezTo>
                  <a:pt x="17" y="61"/>
                  <a:pt x="17" y="61"/>
                  <a:pt x="18" y="61"/>
                </a:cubicBezTo>
                <a:lnTo>
                  <a:pt x="23" y="61"/>
                </a:lnTo>
                <a:close/>
                <a:moveTo>
                  <a:pt x="33" y="59"/>
                </a:moveTo>
                <a:cubicBezTo>
                  <a:pt x="26" y="59"/>
                  <a:pt x="26" y="59"/>
                  <a:pt x="26" y="59"/>
                </a:cubicBezTo>
                <a:cubicBezTo>
                  <a:pt x="26" y="61"/>
                  <a:pt x="26" y="61"/>
                  <a:pt x="26" y="61"/>
                </a:cubicBezTo>
                <a:cubicBezTo>
                  <a:pt x="33" y="61"/>
                  <a:pt x="33" y="61"/>
                  <a:pt x="33" y="61"/>
                </a:cubicBezTo>
                <a:lnTo>
                  <a:pt x="33" y="59"/>
                </a:lnTo>
                <a:close/>
                <a:moveTo>
                  <a:pt x="27" y="128"/>
                </a:moveTo>
                <a:cubicBezTo>
                  <a:pt x="20" y="128"/>
                  <a:pt x="20" y="128"/>
                  <a:pt x="20" y="128"/>
                </a:cubicBezTo>
                <a:cubicBezTo>
                  <a:pt x="20" y="130"/>
                  <a:pt x="20" y="130"/>
                  <a:pt x="20" y="130"/>
                </a:cubicBezTo>
                <a:cubicBezTo>
                  <a:pt x="27" y="130"/>
                  <a:pt x="27" y="130"/>
                  <a:pt x="27" y="130"/>
                </a:cubicBezTo>
                <a:lnTo>
                  <a:pt x="27" y="128"/>
                </a:lnTo>
                <a:close/>
                <a:moveTo>
                  <a:pt x="37" y="128"/>
                </a:moveTo>
                <a:cubicBezTo>
                  <a:pt x="30" y="128"/>
                  <a:pt x="30" y="128"/>
                  <a:pt x="30" y="128"/>
                </a:cubicBezTo>
                <a:cubicBezTo>
                  <a:pt x="30" y="130"/>
                  <a:pt x="30" y="130"/>
                  <a:pt x="30" y="130"/>
                </a:cubicBezTo>
                <a:cubicBezTo>
                  <a:pt x="37" y="130"/>
                  <a:pt x="37" y="130"/>
                  <a:pt x="37" y="130"/>
                </a:cubicBezTo>
                <a:lnTo>
                  <a:pt x="37" y="128"/>
                </a:lnTo>
                <a:close/>
                <a:moveTo>
                  <a:pt x="44" y="59"/>
                </a:moveTo>
                <a:cubicBezTo>
                  <a:pt x="36" y="59"/>
                  <a:pt x="36" y="59"/>
                  <a:pt x="36" y="59"/>
                </a:cubicBezTo>
                <a:cubicBezTo>
                  <a:pt x="36" y="61"/>
                  <a:pt x="36" y="61"/>
                  <a:pt x="36" y="61"/>
                </a:cubicBezTo>
                <a:cubicBezTo>
                  <a:pt x="44" y="61"/>
                  <a:pt x="44" y="61"/>
                  <a:pt x="44" y="61"/>
                </a:cubicBezTo>
                <a:lnTo>
                  <a:pt x="44" y="59"/>
                </a:lnTo>
                <a:close/>
                <a:moveTo>
                  <a:pt x="54" y="59"/>
                </a:moveTo>
                <a:cubicBezTo>
                  <a:pt x="47" y="59"/>
                  <a:pt x="47" y="59"/>
                  <a:pt x="47" y="59"/>
                </a:cubicBezTo>
                <a:cubicBezTo>
                  <a:pt x="47" y="61"/>
                  <a:pt x="47" y="61"/>
                  <a:pt x="47" y="61"/>
                </a:cubicBezTo>
                <a:cubicBezTo>
                  <a:pt x="54" y="61"/>
                  <a:pt x="54" y="61"/>
                  <a:pt x="54" y="61"/>
                </a:cubicBezTo>
                <a:lnTo>
                  <a:pt x="54" y="59"/>
                </a:lnTo>
                <a:close/>
                <a:moveTo>
                  <a:pt x="47" y="128"/>
                </a:moveTo>
                <a:cubicBezTo>
                  <a:pt x="40" y="128"/>
                  <a:pt x="40" y="128"/>
                  <a:pt x="40" y="128"/>
                </a:cubicBezTo>
                <a:cubicBezTo>
                  <a:pt x="40" y="130"/>
                  <a:pt x="40" y="130"/>
                  <a:pt x="40" y="130"/>
                </a:cubicBezTo>
                <a:cubicBezTo>
                  <a:pt x="47" y="130"/>
                  <a:pt x="47" y="130"/>
                  <a:pt x="47" y="130"/>
                </a:cubicBezTo>
                <a:lnTo>
                  <a:pt x="47" y="128"/>
                </a:lnTo>
                <a:close/>
                <a:moveTo>
                  <a:pt x="58" y="128"/>
                </a:moveTo>
                <a:cubicBezTo>
                  <a:pt x="51" y="128"/>
                  <a:pt x="51" y="128"/>
                  <a:pt x="51" y="128"/>
                </a:cubicBezTo>
                <a:cubicBezTo>
                  <a:pt x="51" y="130"/>
                  <a:pt x="51" y="130"/>
                  <a:pt x="51" y="130"/>
                </a:cubicBezTo>
                <a:cubicBezTo>
                  <a:pt x="58" y="130"/>
                  <a:pt x="58" y="130"/>
                  <a:pt x="58" y="130"/>
                </a:cubicBezTo>
                <a:lnTo>
                  <a:pt x="58" y="128"/>
                </a:lnTo>
                <a:close/>
                <a:moveTo>
                  <a:pt x="84" y="88"/>
                </a:moveTo>
                <a:cubicBezTo>
                  <a:pt x="81" y="88"/>
                  <a:pt x="78" y="91"/>
                  <a:pt x="78" y="94"/>
                </a:cubicBezTo>
                <a:cubicBezTo>
                  <a:pt x="78" y="98"/>
                  <a:pt x="81" y="100"/>
                  <a:pt x="84" y="100"/>
                </a:cubicBezTo>
                <a:cubicBezTo>
                  <a:pt x="88" y="100"/>
                  <a:pt x="91" y="98"/>
                  <a:pt x="91" y="94"/>
                </a:cubicBezTo>
                <a:cubicBezTo>
                  <a:pt x="91" y="91"/>
                  <a:pt x="88" y="88"/>
                  <a:pt x="84" y="88"/>
                </a:cubicBezTo>
                <a:close/>
              </a:path>
            </a:pathLst>
          </a:custGeom>
          <a:solidFill>
            <a:schemeClr val="accent3"/>
          </a:solidFill>
          <a:ln>
            <a:noFill/>
          </a:ln>
        </p:spPr>
        <p:txBody>
          <a:bodyPr vert="horz" wrap="square" lIns="91440" tIns="45720" rIns="91440" bIns="45720" numCol="1" anchor="t" anchorCtr="0" compatLnSpc="1"/>
          <a:lstStyle/>
          <a:p>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1" name="Freeform 30"/>
          <p:cNvSpPr>
            <a:spLocks noEditPoints="1"/>
          </p:cNvSpPr>
          <p:nvPr/>
        </p:nvSpPr>
        <p:spPr bwMode="auto">
          <a:xfrm>
            <a:off x="5406676" y="3645949"/>
            <a:ext cx="450363" cy="327908"/>
          </a:xfrm>
          <a:custGeom>
            <a:avLst/>
            <a:gdLst>
              <a:gd name="T0" fmla="*/ 9 w 140"/>
              <a:gd name="T1" fmla="*/ 0 h 102"/>
              <a:gd name="T2" fmla="*/ 0 w 140"/>
              <a:gd name="T3" fmla="*/ 93 h 102"/>
              <a:gd name="T4" fmla="*/ 131 w 140"/>
              <a:gd name="T5" fmla="*/ 102 h 102"/>
              <a:gd name="T6" fmla="*/ 140 w 140"/>
              <a:gd name="T7" fmla="*/ 9 h 102"/>
              <a:gd name="T8" fmla="*/ 136 w 140"/>
              <a:gd name="T9" fmla="*/ 93 h 102"/>
              <a:gd name="T10" fmla="*/ 9 w 140"/>
              <a:gd name="T11" fmla="*/ 98 h 102"/>
              <a:gd name="T12" fmla="*/ 4 w 140"/>
              <a:gd name="T13" fmla="*/ 9 h 102"/>
              <a:gd name="T14" fmla="*/ 131 w 140"/>
              <a:gd name="T15" fmla="*/ 4 h 102"/>
              <a:gd name="T16" fmla="*/ 136 w 140"/>
              <a:gd name="T17" fmla="*/ 93 h 102"/>
              <a:gd name="T18" fmla="*/ 129 w 140"/>
              <a:gd name="T19" fmla="*/ 11 h 102"/>
              <a:gd name="T20" fmla="*/ 11 w 140"/>
              <a:gd name="T21" fmla="*/ 32 h 102"/>
              <a:gd name="T22" fmla="*/ 11 w 140"/>
              <a:gd name="T23" fmla="*/ 70 h 102"/>
              <a:gd name="T24" fmla="*/ 129 w 140"/>
              <a:gd name="T25" fmla="*/ 91 h 102"/>
              <a:gd name="T26" fmla="*/ 11 w 140"/>
              <a:gd name="T27" fmla="*/ 70 h 102"/>
              <a:gd name="T28" fmla="*/ 51 w 140"/>
              <a:gd name="T29" fmla="*/ 65 h 102"/>
              <a:gd name="T30" fmla="*/ 62 w 140"/>
              <a:gd name="T31" fmla="*/ 37 h 102"/>
              <a:gd name="T32" fmla="*/ 49 w 140"/>
              <a:gd name="T33" fmla="*/ 37 h 102"/>
              <a:gd name="T34" fmla="*/ 39 w 140"/>
              <a:gd name="T35" fmla="*/ 65 h 102"/>
              <a:gd name="T36" fmla="*/ 28 w 140"/>
              <a:gd name="T37" fmla="*/ 37 h 102"/>
              <a:gd name="T38" fmla="*/ 38 w 140"/>
              <a:gd name="T39" fmla="*/ 58 h 102"/>
              <a:gd name="T40" fmla="*/ 95 w 140"/>
              <a:gd name="T41" fmla="*/ 59 h 102"/>
              <a:gd name="T42" fmla="*/ 106 w 140"/>
              <a:gd name="T43" fmla="*/ 65 h 102"/>
              <a:gd name="T44" fmla="*/ 107 w 140"/>
              <a:gd name="T45" fmla="*/ 37 h 102"/>
              <a:gd name="T46" fmla="*/ 86 w 140"/>
              <a:gd name="T47" fmla="*/ 65 h 102"/>
              <a:gd name="T48" fmla="*/ 95 w 140"/>
              <a:gd name="T49" fmla="*/ 59 h 102"/>
              <a:gd name="T50" fmla="*/ 105 w 140"/>
              <a:gd name="T51" fmla="*/ 54 h 102"/>
              <a:gd name="T52" fmla="*/ 103 w 140"/>
              <a:gd name="T53" fmla="*/ 43 h 102"/>
              <a:gd name="T54" fmla="*/ 79 w 140"/>
              <a:gd name="T55" fmla="*/ 57 h 102"/>
              <a:gd name="T56" fmla="*/ 74 w 140"/>
              <a:gd name="T57" fmla="*/ 53 h 102"/>
              <a:gd name="T58" fmla="*/ 67 w 140"/>
              <a:gd name="T59" fmla="*/ 48 h 102"/>
              <a:gd name="T60" fmla="*/ 69 w 140"/>
              <a:gd name="T61" fmla="*/ 39 h 102"/>
              <a:gd name="T62" fmla="*/ 83 w 140"/>
              <a:gd name="T63" fmla="*/ 39 h 102"/>
              <a:gd name="T64" fmla="*/ 81 w 140"/>
              <a:gd name="T65" fmla="*/ 45 h 102"/>
              <a:gd name="T66" fmla="*/ 76 w 140"/>
              <a:gd name="T67" fmla="*/ 41 h 102"/>
              <a:gd name="T68" fmla="*/ 72 w 140"/>
              <a:gd name="T69" fmla="*/ 44 h 102"/>
              <a:gd name="T70" fmla="*/ 77 w 140"/>
              <a:gd name="T71" fmla="*/ 48 h 102"/>
              <a:gd name="T72" fmla="*/ 84 w 140"/>
              <a:gd name="T73" fmla="*/ 56 h 102"/>
              <a:gd name="T74" fmla="*/ 74 w 140"/>
              <a:gd name="T75" fmla="*/ 65 h 102"/>
              <a:gd name="T76" fmla="*/ 64 w 140"/>
              <a:gd name="T77" fmla="*/ 61 h 102"/>
              <a:gd name="T78" fmla="*/ 68 w 140"/>
              <a:gd name="T79" fmla="*/ 56 h 102"/>
              <a:gd name="T80" fmla="*/ 74 w 140"/>
              <a:gd name="T81" fmla="*/ 6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0" h="102">
                <a:moveTo>
                  <a:pt x="131" y="0"/>
                </a:moveTo>
                <a:cubicBezTo>
                  <a:pt x="9" y="0"/>
                  <a:pt x="9" y="0"/>
                  <a:pt x="9" y="0"/>
                </a:cubicBezTo>
                <a:cubicBezTo>
                  <a:pt x="4" y="0"/>
                  <a:pt x="0" y="4"/>
                  <a:pt x="0" y="9"/>
                </a:cubicBezTo>
                <a:cubicBezTo>
                  <a:pt x="0" y="93"/>
                  <a:pt x="0" y="93"/>
                  <a:pt x="0" y="93"/>
                </a:cubicBezTo>
                <a:cubicBezTo>
                  <a:pt x="0" y="98"/>
                  <a:pt x="4" y="102"/>
                  <a:pt x="9" y="102"/>
                </a:cubicBezTo>
                <a:cubicBezTo>
                  <a:pt x="131" y="102"/>
                  <a:pt x="131" y="102"/>
                  <a:pt x="131" y="102"/>
                </a:cubicBezTo>
                <a:cubicBezTo>
                  <a:pt x="136" y="102"/>
                  <a:pt x="140" y="98"/>
                  <a:pt x="140" y="93"/>
                </a:cubicBezTo>
                <a:cubicBezTo>
                  <a:pt x="140" y="9"/>
                  <a:pt x="140" y="9"/>
                  <a:pt x="140" y="9"/>
                </a:cubicBezTo>
                <a:cubicBezTo>
                  <a:pt x="140" y="4"/>
                  <a:pt x="136" y="0"/>
                  <a:pt x="131" y="0"/>
                </a:cubicBezTo>
                <a:close/>
                <a:moveTo>
                  <a:pt x="136" y="93"/>
                </a:moveTo>
                <a:cubicBezTo>
                  <a:pt x="136" y="96"/>
                  <a:pt x="134" y="98"/>
                  <a:pt x="131" y="98"/>
                </a:cubicBezTo>
                <a:cubicBezTo>
                  <a:pt x="9" y="98"/>
                  <a:pt x="9" y="98"/>
                  <a:pt x="9" y="98"/>
                </a:cubicBezTo>
                <a:cubicBezTo>
                  <a:pt x="6" y="98"/>
                  <a:pt x="4" y="96"/>
                  <a:pt x="4" y="93"/>
                </a:cubicBezTo>
                <a:cubicBezTo>
                  <a:pt x="4" y="9"/>
                  <a:pt x="4" y="9"/>
                  <a:pt x="4" y="9"/>
                </a:cubicBezTo>
                <a:cubicBezTo>
                  <a:pt x="4" y="6"/>
                  <a:pt x="6" y="4"/>
                  <a:pt x="9" y="4"/>
                </a:cubicBezTo>
                <a:cubicBezTo>
                  <a:pt x="131" y="4"/>
                  <a:pt x="131" y="4"/>
                  <a:pt x="131" y="4"/>
                </a:cubicBezTo>
                <a:cubicBezTo>
                  <a:pt x="134" y="4"/>
                  <a:pt x="136" y="6"/>
                  <a:pt x="136" y="9"/>
                </a:cubicBezTo>
                <a:lnTo>
                  <a:pt x="136" y="93"/>
                </a:lnTo>
                <a:close/>
                <a:moveTo>
                  <a:pt x="11" y="11"/>
                </a:moveTo>
                <a:cubicBezTo>
                  <a:pt x="129" y="11"/>
                  <a:pt x="129" y="11"/>
                  <a:pt x="129" y="11"/>
                </a:cubicBezTo>
                <a:cubicBezTo>
                  <a:pt x="129" y="32"/>
                  <a:pt x="129" y="32"/>
                  <a:pt x="129" y="32"/>
                </a:cubicBezTo>
                <a:cubicBezTo>
                  <a:pt x="11" y="32"/>
                  <a:pt x="11" y="32"/>
                  <a:pt x="11" y="32"/>
                </a:cubicBezTo>
                <a:lnTo>
                  <a:pt x="11" y="11"/>
                </a:lnTo>
                <a:close/>
                <a:moveTo>
                  <a:pt x="11" y="70"/>
                </a:moveTo>
                <a:cubicBezTo>
                  <a:pt x="129" y="70"/>
                  <a:pt x="129" y="70"/>
                  <a:pt x="129" y="70"/>
                </a:cubicBezTo>
                <a:cubicBezTo>
                  <a:pt x="129" y="91"/>
                  <a:pt x="129" y="91"/>
                  <a:pt x="129" y="91"/>
                </a:cubicBezTo>
                <a:cubicBezTo>
                  <a:pt x="11" y="91"/>
                  <a:pt x="11" y="91"/>
                  <a:pt x="11" y="91"/>
                </a:cubicBezTo>
                <a:lnTo>
                  <a:pt x="11" y="70"/>
                </a:lnTo>
                <a:close/>
                <a:moveTo>
                  <a:pt x="57" y="65"/>
                </a:moveTo>
                <a:cubicBezTo>
                  <a:pt x="51" y="65"/>
                  <a:pt x="51" y="65"/>
                  <a:pt x="51" y="65"/>
                </a:cubicBezTo>
                <a:cubicBezTo>
                  <a:pt x="57" y="37"/>
                  <a:pt x="57" y="37"/>
                  <a:pt x="57" y="37"/>
                </a:cubicBezTo>
                <a:cubicBezTo>
                  <a:pt x="62" y="37"/>
                  <a:pt x="62" y="37"/>
                  <a:pt x="62" y="37"/>
                </a:cubicBezTo>
                <a:lnTo>
                  <a:pt x="57" y="65"/>
                </a:lnTo>
                <a:close/>
                <a:moveTo>
                  <a:pt x="49" y="37"/>
                </a:moveTo>
                <a:cubicBezTo>
                  <a:pt x="55" y="37"/>
                  <a:pt x="55" y="37"/>
                  <a:pt x="55" y="37"/>
                </a:cubicBezTo>
                <a:cubicBezTo>
                  <a:pt x="39" y="65"/>
                  <a:pt x="39" y="65"/>
                  <a:pt x="39" y="65"/>
                </a:cubicBezTo>
                <a:cubicBezTo>
                  <a:pt x="33" y="65"/>
                  <a:pt x="33" y="65"/>
                  <a:pt x="33" y="65"/>
                </a:cubicBezTo>
                <a:cubicBezTo>
                  <a:pt x="28" y="37"/>
                  <a:pt x="28" y="37"/>
                  <a:pt x="28" y="37"/>
                </a:cubicBezTo>
                <a:cubicBezTo>
                  <a:pt x="34" y="37"/>
                  <a:pt x="34" y="37"/>
                  <a:pt x="34" y="37"/>
                </a:cubicBezTo>
                <a:cubicBezTo>
                  <a:pt x="38" y="58"/>
                  <a:pt x="38" y="58"/>
                  <a:pt x="38" y="58"/>
                </a:cubicBezTo>
                <a:lnTo>
                  <a:pt x="49" y="37"/>
                </a:lnTo>
                <a:close/>
                <a:moveTo>
                  <a:pt x="95" y="59"/>
                </a:moveTo>
                <a:cubicBezTo>
                  <a:pt x="106" y="59"/>
                  <a:pt x="106" y="59"/>
                  <a:pt x="106" y="59"/>
                </a:cubicBezTo>
                <a:cubicBezTo>
                  <a:pt x="106" y="65"/>
                  <a:pt x="106" y="65"/>
                  <a:pt x="106" y="65"/>
                </a:cubicBezTo>
                <a:cubicBezTo>
                  <a:pt x="112" y="65"/>
                  <a:pt x="112" y="65"/>
                  <a:pt x="112" y="65"/>
                </a:cubicBezTo>
                <a:cubicBezTo>
                  <a:pt x="107" y="37"/>
                  <a:pt x="107" y="37"/>
                  <a:pt x="107" y="37"/>
                </a:cubicBezTo>
                <a:cubicBezTo>
                  <a:pt x="101" y="37"/>
                  <a:pt x="101" y="37"/>
                  <a:pt x="101" y="37"/>
                </a:cubicBezTo>
                <a:cubicBezTo>
                  <a:pt x="86" y="65"/>
                  <a:pt x="86" y="65"/>
                  <a:pt x="86" y="65"/>
                </a:cubicBezTo>
                <a:cubicBezTo>
                  <a:pt x="91" y="65"/>
                  <a:pt x="91" y="65"/>
                  <a:pt x="91" y="65"/>
                </a:cubicBezTo>
                <a:lnTo>
                  <a:pt x="95" y="59"/>
                </a:lnTo>
                <a:close/>
                <a:moveTo>
                  <a:pt x="103" y="43"/>
                </a:moveTo>
                <a:cubicBezTo>
                  <a:pt x="105" y="54"/>
                  <a:pt x="105" y="54"/>
                  <a:pt x="105" y="54"/>
                </a:cubicBezTo>
                <a:cubicBezTo>
                  <a:pt x="97" y="54"/>
                  <a:pt x="97" y="54"/>
                  <a:pt x="97" y="54"/>
                </a:cubicBezTo>
                <a:lnTo>
                  <a:pt x="103" y="43"/>
                </a:lnTo>
                <a:close/>
                <a:moveTo>
                  <a:pt x="78" y="59"/>
                </a:moveTo>
                <a:cubicBezTo>
                  <a:pt x="78" y="59"/>
                  <a:pt x="79" y="58"/>
                  <a:pt x="79" y="57"/>
                </a:cubicBezTo>
                <a:cubicBezTo>
                  <a:pt x="79" y="56"/>
                  <a:pt x="79" y="56"/>
                  <a:pt x="78" y="55"/>
                </a:cubicBezTo>
                <a:cubicBezTo>
                  <a:pt x="77" y="55"/>
                  <a:pt x="76" y="54"/>
                  <a:pt x="74" y="53"/>
                </a:cubicBezTo>
                <a:cubicBezTo>
                  <a:pt x="72" y="52"/>
                  <a:pt x="70" y="51"/>
                  <a:pt x="69" y="51"/>
                </a:cubicBezTo>
                <a:cubicBezTo>
                  <a:pt x="68" y="50"/>
                  <a:pt x="68" y="49"/>
                  <a:pt x="67" y="48"/>
                </a:cubicBezTo>
                <a:cubicBezTo>
                  <a:pt x="66" y="47"/>
                  <a:pt x="66" y="46"/>
                  <a:pt x="66" y="45"/>
                </a:cubicBezTo>
                <a:cubicBezTo>
                  <a:pt x="66" y="43"/>
                  <a:pt x="67" y="41"/>
                  <a:pt x="69" y="39"/>
                </a:cubicBezTo>
                <a:cubicBezTo>
                  <a:pt x="70" y="38"/>
                  <a:pt x="73" y="37"/>
                  <a:pt x="76" y="37"/>
                </a:cubicBezTo>
                <a:cubicBezTo>
                  <a:pt x="79" y="37"/>
                  <a:pt x="82" y="38"/>
                  <a:pt x="83" y="39"/>
                </a:cubicBezTo>
                <a:cubicBezTo>
                  <a:pt x="85" y="41"/>
                  <a:pt x="86" y="43"/>
                  <a:pt x="86" y="45"/>
                </a:cubicBezTo>
                <a:cubicBezTo>
                  <a:pt x="81" y="45"/>
                  <a:pt x="81" y="45"/>
                  <a:pt x="81" y="45"/>
                </a:cubicBezTo>
                <a:cubicBezTo>
                  <a:pt x="81" y="44"/>
                  <a:pt x="80" y="43"/>
                  <a:pt x="79" y="42"/>
                </a:cubicBezTo>
                <a:cubicBezTo>
                  <a:pt x="79" y="42"/>
                  <a:pt x="77" y="41"/>
                  <a:pt x="76" y="41"/>
                </a:cubicBezTo>
                <a:cubicBezTo>
                  <a:pt x="74" y="41"/>
                  <a:pt x="73" y="42"/>
                  <a:pt x="73" y="42"/>
                </a:cubicBezTo>
                <a:cubicBezTo>
                  <a:pt x="72" y="43"/>
                  <a:pt x="72" y="43"/>
                  <a:pt x="72" y="44"/>
                </a:cubicBezTo>
                <a:cubicBezTo>
                  <a:pt x="72" y="45"/>
                  <a:pt x="72" y="46"/>
                  <a:pt x="72" y="46"/>
                </a:cubicBezTo>
                <a:cubicBezTo>
                  <a:pt x="73" y="47"/>
                  <a:pt x="74" y="47"/>
                  <a:pt x="77" y="48"/>
                </a:cubicBezTo>
                <a:cubicBezTo>
                  <a:pt x="80" y="50"/>
                  <a:pt x="82" y="51"/>
                  <a:pt x="83" y="52"/>
                </a:cubicBezTo>
                <a:cubicBezTo>
                  <a:pt x="84" y="53"/>
                  <a:pt x="84" y="54"/>
                  <a:pt x="84" y="56"/>
                </a:cubicBezTo>
                <a:cubicBezTo>
                  <a:pt x="84" y="59"/>
                  <a:pt x="84" y="61"/>
                  <a:pt x="82" y="63"/>
                </a:cubicBezTo>
                <a:cubicBezTo>
                  <a:pt x="80" y="64"/>
                  <a:pt x="77" y="65"/>
                  <a:pt x="74" y="65"/>
                </a:cubicBezTo>
                <a:cubicBezTo>
                  <a:pt x="71" y="65"/>
                  <a:pt x="69" y="65"/>
                  <a:pt x="67" y="64"/>
                </a:cubicBezTo>
                <a:cubicBezTo>
                  <a:pt x="66" y="63"/>
                  <a:pt x="64" y="62"/>
                  <a:pt x="64" y="61"/>
                </a:cubicBezTo>
                <a:cubicBezTo>
                  <a:pt x="63" y="59"/>
                  <a:pt x="63" y="58"/>
                  <a:pt x="63" y="56"/>
                </a:cubicBezTo>
                <a:cubicBezTo>
                  <a:pt x="68" y="56"/>
                  <a:pt x="68" y="56"/>
                  <a:pt x="68" y="56"/>
                </a:cubicBezTo>
                <a:cubicBezTo>
                  <a:pt x="68" y="57"/>
                  <a:pt x="69" y="58"/>
                  <a:pt x="69" y="59"/>
                </a:cubicBezTo>
                <a:cubicBezTo>
                  <a:pt x="70" y="60"/>
                  <a:pt x="71" y="60"/>
                  <a:pt x="74" y="60"/>
                </a:cubicBezTo>
                <a:cubicBezTo>
                  <a:pt x="75" y="60"/>
                  <a:pt x="77" y="60"/>
                  <a:pt x="78" y="59"/>
                </a:cubicBezTo>
                <a:close/>
              </a:path>
            </a:pathLst>
          </a:custGeom>
          <a:solidFill>
            <a:schemeClr val="accent1"/>
          </a:solidFill>
          <a:ln>
            <a:noFill/>
          </a:ln>
        </p:spPr>
        <p:txBody>
          <a:bodyPr vert="horz" wrap="square" lIns="91440" tIns="45720" rIns="91440" bIns="45720" numCol="1" anchor="t" anchorCtr="0" compatLnSpc="1"/>
          <a:lstStyle/>
          <a:p>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2" name="TextBox 65"/>
          <p:cNvSpPr txBox="1"/>
          <p:nvPr/>
        </p:nvSpPr>
        <p:spPr>
          <a:xfrm>
            <a:off x="1253245" y="2314028"/>
            <a:ext cx="1571658" cy="366575"/>
          </a:xfrm>
          <a:prstGeom prst="rect">
            <a:avLst/>
          </a:prstGeom>
          <a:noFill/>
        </p:spPr>
        <p:txBody>
          <a:bodyPr wrap="square" tIns="0" bIns="0" rtlCol="0" anchor="t">
            <a:spAutoFit/>
          </a:bodyPr>
          <a:lstStyle/>
          <a:p>
            <a:pPr algn="r">
              <a:lnSpc>
                <a:spcPct val="150000"/>
              </a:lnSpc>
            </a:pPr>
            <a:r>
              <a:rPr lang="zh-CN" altLang="en-US" dirty="0" smtClean="0">
                <a:solidFill>
                  <a:schemeClr val="bg1">
                    <a:lumMod val="50000"/>
                  </a:schemeClr>
                </a:solidFill>
                <a:latin typeface="微软雅黑" panose="020B0503020204020204" pitchFamily="34" charset="-122"/>
                <a:ea typeface="微软雅黑" panose="020B0503020204020204" pitchFamily="34" charset="-122"/>
                <a:cs typeface="华文黑体" pitchFamily="2" charset="-122"/>
              </a:rPr>
              <a:t>添加标题</a:t>
            </a:r>
            <a:endParaRPr lang="zh-CN" altLang="en-US" dirty="0">
              <a:solidFill>
                <a:schemeClr val="bg1">
                  <a:lumMod val="50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23" name="TextBox 66"/>
          <p:cNvSpPr txBox="1"/>
          <p:nvPr/>
        </p:nvSpPr>
        <p:spPr>
          <a:xfrm>
            <a:off x="880914" y="2609459"/>
            <a:ext cx="1975852" cy="972574"/>
          </a:xfrm>
          <a:prstGeom prst="rect">
            <a:avLst/>
          </a:prstGeom>
          <a:noFill/>
        </p:spPr>
        <p:txBody>
          <a:bodyPr wrap="square" rtlCol="0">
            <a:spAutoFit/>
          </a:bodyPr>
          <a:lstStyle/>
          <a:p>
            <a:pPr algn="r">
              <a:lnSpc>
                <a:spcPct val="13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100" dirty="0" smtClean="0">
                <a:solidFill>
                  <a:schemeClr val="bg1">
                    <a:lumMod val="50000"/>
                  </a:schemeClr>
                </a:solidFill>
                <a:latin typeface="微软雅黑" panose="020B0503020204020204" pitchFamily="34" charset="-122"/>
                <a:ea typeface="微软雅黑" panose="020B0503020204020204" pitchFamily="34" charset="-122"/>
              </a:rPr>
              <a:t>。</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4" name="TextBox 67"/>
          <p:cNvSpPr txBox="1"/>
          <p:nvPr/>
        </p:nvSpPr>
        <p:spPr>
          <a:xfrm>
            <a:off x="8401609" y="4620425"/>
            <a:ext cx="1571658" cy="366575"/>
          </a:xfrm>
          <a:prstGeom prst="rect">
            <a:avLst/>
          </a:prstGeom>
          <a:noFill/>
        </p:spPr>
        <p:txBody>
          <a:bodyPr wrap="square" tIns="0" bIns="0" rtlCol="0" anchor="t">
            <a:spAutoFit/>
          </a:bodyPr>
          <a:lstStyle/>
          <a:p>
            <a:pPr>
              <a:lnSpc>
                <a:spcPct val="150000"/>
              </a:lnSpc>
            </a:pPr>
            <a:r>
              <a:rPr lang="zh-CN" altLang="en-US" dirty="0" smtClean="0">
                <a:solidFill>
                  <a:schemeClr val="bg1">
                    <a:lumMod val="50000"/>
                  </a:schemeClr>
                </a:solidFill>
                <a:latin typeface="微软雅黑" panose="020B0503020204020204" pitchFamily="34" charset="-122"/>
                <a:ea typeface="微软雅黑" panose="020B0503020204020204" pitchFamily="34" charset="-122"/>
                <a:cs typeface="华文黑体" pitchFamily="2" charset="-122"/>
              </a:rPr>
              <a:t>添加标题</a:t>
            </a:r>
            <a:endParaRPr lang="zh-CN" altLang="en-US" dirty="0">
              <a:solidFill>
                <a:schemeClr val="bg1">
                  <a:lumMod val="50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25" name="TextBox 68"/>
          <p:cNvSpPr txBox="1"/>
          <p:nvPr/>
        </p:nvSpPr>
        <p:spPr>
          <a:xfrm>
            <a:off x="8369746" y="4915856"/>
            <a:ext cx="1975852" cy="972574"/>
          </a:xfrm>
          <a:prstGeom prst="rect">
            <a:avLst/>
          </a:prstGeom>
          <a:noFill/>
        </p:spPr>
        <p:txBody>
          <a:bodyPr wrap="square" rtlCol="0">
            <a:spAutoFit/>
          </a:bodyPr>
          <a:lstStyle/>
          <a:p>
            <a:pPr>
              <a:lnSpc>
                <a:spcPct val="13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100" dirty="0" smtClean="0">
                <a:solidFill>
                  <a:schemeClr val="bg1">
                    <a:lumMod val="50000"/>
                  </a:schemeClr>
                </a:solidFill>
                <a:latin typeface="微软雅黑" panose="020B0503020204020204" pitchFamily="34" charset="-122"/>
                <a:ea typeface="微软雅黑" panose="020B0503020204020204" pitchFamily="34" charset="-122"/>
              </a:rPr>
              <a:t>。</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6" name="TextBox 69"/>
          <p:cNvSpPr txBox="1"/>
          <p:nvPr/>
        </p:nvSpPr>
        <p:spPr>
          <a:xfrm>
            <a:off x="2427217" y="4619254"/>
            <a:ext cx="1571658" cy="366575"/>
          </a:xfrm>
          <a:prstGeom prst="rect">
            <a:avLst/>
          </a:prstGeom>
          <a:noFill/>
        </p:spPr>
        <p:txBody>
          <a:bodyPr wrap="square" tIns="0" bIns="0" rtlCol="0" anchor="t">
            <a:spAutoFit/>
          </a:bodyPr>
          <a:lstStyle/>
          <a:p>
            <a:pPr algn="r">
              <a:lnSpc>
                <a:spcPct val="150000"/>
              </a:lnSpc>
            </a:pPr>
            <a:r>
              <a:rPr lang="zh-CN" altLang="en-US" dirty="0" smtClean="0">
                <a:solidFill>
                  <a:schemeClr val="bg1">
                    <a:lumMod val="50000"/>
                  </a:schemeClr>
                </a:solidFill>
                <a:latin typeface="微软雅黑" panose="020B0503020204020204" pitchFamily="34" charset="-122"/>
                <a:ea typeface="微软雅黑" panose="020B0503020204020204" pitchFamily="34" charset="-122"/>
                <a:cs typeface="华文黑体" pitchFamily="2" charset="-122"/>
              </a:rPr>
              <a:t>添加标题</a:t>
            </a:r>
            <a:endParaRPr lang="zh-CN" altLang="en-US" dirty="0">
              <a:solidFill>
                <a:schemeClr val="bg1">
                  <a:lumMod val="50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27" name="TextBox 70"/>
          <p:cNvSpPr txBox="1"/>
          <p:nvPr/>
        </p:nvSpPr>
        <p:spPr>
          <a:xfrm>
            <a:off x="2054886" y="4914685"/>
            <a:ext cx="1975852" cy="972574"/>
          </a:xfrm>
          <a:prstGeom prst="rect">
            <a:avLst/>
          </a:prstGeom>
          <a:noFill/>
        </p:spPr>
        <p:txBody>
          <a:bodyPr wrap="square" rtlCol="0">
            <a:spAutoFit/>
          </a:bodyPr>
          <a:lstStyle/>
          <a:p>
            <a:pPr algn="r">
              <a:lnSpc>
                <a:spcPct val="13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100" dirty="0" smtClean="0">
                <a:solidFill>
                  <a:schemeClr val="bg1">
                    <a:lumMod val="50000"/>
                  </a:schemeClr>
                </a:solidFill>
                <a:latin typeface="微软雅黑" panose="020B0503020204020204" pitchFamily="34" charset="-122"/>
                <a:ea typeface="微软雅黑" panose="020B0503020204020204" pitchFamily="34" charset="-122"/>
              </a:rPr>
              <a:t>。</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8" name="TextBox 71"/>
          <p:cNvSpPr txBox="1"/>
          <p:nvPr/>
        </p:nvSpPr>
        <p:spPr>
          <a:xfrm>
            <a:off x="9544465" y="2376251"/>
            <a:ext cx="1571658" cy="366575"/>
          </a:xfrm>
          <a:prstGeom prst="rect">
            <a:avLst/>
          </a:prstGeom>
          <a:noFill/>
        </p:spPr>
        <p:txBody>
          <a:bodyPr wrap="square" tIns="0" bIns="0" rtlCol="0" anchor="t">
            <a:spAutoFit/>
          </a:bodyPr>
          <a:lstStyle/>
          <a:p>
            <a:pPr>
              <a:lnSpc>
                <a:spcPct val="150000"/>
              </a:lnSpc>
            </a:pPr>
            <a:r>
              <a:rPr lang="zh-CN" altLang="en-US" dirty="0" smtClean="0">
                <a:solidFill>
                  <a:schemeClr val="bg1">
                    <a:lumMod val="50000"/>
                  </a:schemeClr>
                </a:solidFill>
                <a:latin typeface="微软雅黑" panose="020B0503020204020204" pitchFamily="34" charset="-122"/>
                <a:ea typeface="微软雅黑" panose="020B0503020204020204" pitchFamily="34" charset="-122"/>
                <a:cs typeface="华文黑体" pitchFamily="2" charset="-122"/>
              </a:rPr>
              <a:t>添加标题</a:t>
            </a:r>
            <a:endParaRPr lang="zh-CN" altLang="en-US" dirty="0">
              <a:solidFill>
                <a:schemeClr val="bg1">
                  <a:lumMod val="50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29" name="TextBox 72"/>
          <p:cNvSpPr txBox="1"/>
          <p:nvPr/>
        </p:nvSpPr>
        <p:spPr>
          <a:xfrm>
            <a:off x="9512602" y="2671682"/>
            <a:ext cx="1975852" cy="972574"/>
          </a:xfrm>
          <a:prstGeom prst="rect">
            <a:avLst/>
          </a:prstGeom>
          <a:noFill/>
        </p:spPr>
        <p:txBody>
          <a:bodyPr wrap="square" rtlCol="0">
            <a:spAutoFit/>
          </a:bodyPr>
          <a:lstStyle/>
          <a:p>
            <a:pPr>
              <a:lnSpc>
                <a:spcPct val="13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100" dirty="0" smtClean="0">
                <a:solidFill>
                  <a:schemeClr val="bg1">
                    <a:lumMod val="50000"/>
                  </a:schemeClr>
                </a:solidFill>
                <a:latin typeface="微软雅黑" panose="020B0503020204020204" pitchFamily="34" charset="-122"/>
                <a:ea typeface="微软雅黑" panose="020B0503020204020204" pitchFamily="34" charset="-122"/>
              </a:rPr>
              <a:t>。</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500"/>
                                        <p:tgtEl>
                                          <p:spTgt spid="5"/>
                                        </p:tgtEl>
                                      </p:cBhvr>
                                    </p:animEffect>
                                  </p:childTnLst>
                                </p:cTn>
                              </p:par>
                              <p:par>
                                <p:cTn id="12" presetID="16" presetClass="entr" presetSubtype="21"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inVertical)">
                                      <p:cBhvr>
                                        <p:cTn id="14" dur="500"/>
                                        <p:tgtEl>
                                          <p:spTgt spid="7"/>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arn(inVertical)">
                                      <p:cBhvr>
                                        <p:cTn id="20" dur="500"/>
                                        <p:tgtEl>
                                          <p:spTgt spid="9"/>
                                        </p:tgtEl>
                                      </p:cBhvr>
                                    </p:animEffect>
                                  </p:childTnLst>
                                </p:cTn>
                              </p:par>
                            </p:childTnLst>
                          </p:cTn>
                        </p:par>
                        <p:par>
                          <p:cTn id="21" fill="hold">
                            <p:stCondLst>
                              <p:cond delay="1000"/>
                            </p:stCondLst>
                            <p:childTnLst>
                              <p:par>
                                <p:cTn id="22" presetID="55" presetClass="entr" presetSubtype="0"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ppt_w</p:attrName>
                                        </p:attrNameLst>
                                      </p:cBhvr>
                                      <p:tavLst>
                                        <p:tav tm="0">
                                          <p:val>
                                            <p:strVal val="#ppt_w*0.70"/>
                                          </p:val>
                                        </p:tav>
                                        <p:tav tm="100000">
                                          <p:val>
                                            <p:strVal val="#ppt_w"/>
                                          </p:val>
                                        </p:tav>
                                      </p:tavLst>
                                    </p:anim>
                                    <p:anim calcmode="lin" valueType="num">
                                      <p:cBhvr>
                                        <p:cTn id="25" dur="500" fill="hold"/>
                                        <p:tgtEl>
                                          <p:spTgt spid="20"/>
                                        </p:tgtEl>
                                        <p:attrNameLst>
                                          <p:attrName>ppt_h</p:attrName>
                                        </p:attrNameLst>
                                      </p:cBhvr>
                                      <p:tavLst>
                                        <p:tav tm="0">
                                          <p:val>
                                            <p:strVal val="#ppt_h"/>
                                          </p:val>
                                        </p:tav>
                                        <p:tav tm="100000">
                                          <p:val>
                                            <p:strVal val="#ppt_h"/>
                                          </p:val>
                                        </p:tav>
                                      </p:tavLst>
                                    </p:anim>
                                    <p:animEffect transition="in" filter="fade">
                                      <p:cBhvr>
                                        <p:cTn id="26" dur="500"/>
                                        <p:tgtEl>
                                          <p:spTgt spid="20"/>
                                        </p:tgtEl>
                                      </p:cBhvr>
                                    </p:animEffect>
                                  </p:childTnLst>
                                </p:cTn>
                              </p:par>
                              <p:par>
                                <p:cTn id="27" presetID="55"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strVal val="#ppt_w*0.70"/>
                                          </p:val>
                                        </p:tav>
                                        <p:tav tm="100000">
                                          <p:val>
                                            <p:strVal val="#ppt_w"/>
                                          </p:val>
                                        </p:tav>
                                      </p:tavLst>
                                    </p:anim>
                                    <p:anim calcmode="lin" valueType="num">
                                      <p:cBhvr>
                                        <p:cTn id="30" dur="500" fill="hold"/>
                                        <p:tgtEl>
                                          <p:spTgt spid="21"/>
                                        </p:tgtEl>
                                        <p:attrNameLst>
                                          <p:attrName>ppt_h</p:attrName>
                                        </p:attrNameLst>
                                      </p:cBhvr>
                                      <p:tavLst>
                                        <p:tav tm="0">
                                          <p:val>
                                            <p:strVal val="#ppt_h"/>
                                          </p:val>
                                        </p:tav>
                                        <p:tav tm="100000">
                                          <p:val>
                                            <p:strVal val="#ppt_h"/>
                                          </p:val>
                                        </p:tav>
                                      </p:tavLst>
                                    </p:anim>
                                    <p:animEffect transition="in" filter="fade">
                                      <p:cBhvr>
                                        <p:cTn id="31" dur="500"/>
                                        <p:tgtEl>
                                          <p:spTgt spid="21"/>
                                        </p:tgtEl>
                                      </p:cBhvr>
                                    </p:animEffect>
                                  </p:childTnLst>
                                </p:cTn>
                              </p:par>
                              <p:par>
                                <p:cTn id="32" presetID="55"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p:cTn id="34" dur="500" fill="hold"/>
                                        <p:tgtEl>
                                          <p:spTgt spid="18"/>
                                        </p:tgtEl>
                                        <p:attrNameLst>
                                          <p:attrName>ppt_w</p:attrName>
                                        </p:attrNameLst>
                                      </p:cBhvr>
                                      <p:tavLst>
                                        <p:tav tm="0">
                                          <p:val>
                                            <p:strVal val="#ppt_w*0.70"/>
                                          </p:val>
                                        </p:tav>
                                        <p:tav tm="100000">
                                          <p:val>
                                            <p:strVal val="#ppt_w"/>
                                          </p:val>
                                        </p:tav>
                                      </p:tavLst>
                                    </p:anim>
                                    <p:anim calcmode="lin" valueType="num">
                                      <p:cBhvr>
                                        <p:cTn id="35" dur="500" fill="hold"/>
                                        <p:tgtEl>
                                          <p:spTgt spid="18"/>
                                        </p:tgtEl>
                                        <p:attrNameLst>
                                          <p:attrName>ppt_h</p:attrName>
                                        </p:attrNameLst>
                                      </p:cBhvr>
                                      <p:tavLst>
                                        <p:tav tm="0">
                                          <p:val>
                                            <p:strVal val="#ppt_h"/>
                                          </p:val>
                                        </p:tav>
                                        <p:tav tm="100000">
                                          <p:val>
                                            <p:strVal val="#ppt_h"/>
                                          </p:val>
                                        </p:tav>
                                      </p:tavLst>
                                    </p:anim>
                                    <p:animEffect transition="in" filter="fade">
                                      <p:cBhvr>
                                        <p:cTn id="36" dur="500"/>
                                        <p:tgtEl>
                                          <p:spTgt spid="18"/>
                                        </p:tgtEl>
                                      </p:cBhvr>
                                    </p:animEffect>
                                  </p:childTnLst>
                                </p:cTn>
                              </p:par>
                              <p:par>
                                <p:cTn id="37" presetID="55"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p:cTn id="39" dur="500" fill="hold"/>
                                        <p:tgtEl>
                                          <p:spTgt spid="19"/>
                                        </p:tgtEl>
                                        <p:attrNameLst>
                                          <p:attrName>ppt_w</p:attrName>
                                        </p:attrNameLst>
                                      </p:cBhvr>
                                      <p:tavLst>
                                        <p:tav tm="0">
                                          <p:val>
                                            <p:strVal val="#ppt_w*0.70"/>
                                          </p:val>
                                        </p:tav>
                                        <p:tav tm="100000">
                                          <p:val>
                                            <p:strVal val="#ppt_w"/>
                                          </p:val>
                                        </p:tav>
                                      </p:tavLst>
                                    </p:anim>
                                    <p:anim calcmode="lin" valueType="num">
                                      <p:cBhvr>
                                        <p:cTn id="40" dur="500" fill="hold"/>
                                        <p:tgtEl>
                                          <p:spTgt spid="19"/>
                                        </p:tgtEl>
                                        <p:attrNameLst>
                                          <p:attrName>ppt_h</p:attrName>
                                        </p:attrNameLst>
                                      </p:cBhvr>
                                      <p:tavLst>
                                        <p:tav tm="0">
                                          <p:val>
                                            <p:strVal val="#ppt_h"/>
                                          </p:val>
                                        </p:tav>
                                        <p:tav tm="100000">
                                          <p:val>
                                            <p:strVal val="#ppt_h"/>
                                          </p:val>
                                        </p:tav>
                                      </p:tavLst>
                                    </p:anim>
                                    <p:animEffect transition="in" filter="fade">
                                      <p:cBhvr>
                                        <p:cTn id="41" dur="500"/>
                                        <p:tgtEl>
                                          <p:spTgt spid="19"/>
                                        </p:tgtEl>
                                      </p:cBhvr>
                                    </p:animEffect>
                                  </p:childTnLst>
                                </p:cTn>
                              </p:par>
                            </p:childTnLst>
                          </p:cTn>
                        </p:par>
                        <p:par>
                          <p:cTn id="42" fill="hold">
                            <p:stCondLst>
                              <p:cond delay="1500"/>
                            </p:stCondLst>
                            <p:childTnLst>
                              <p:par>
                                <p:cTn id="43" presetID="55" presetClass="entr" presetSubtype="0" fill="hold" grpId="0" nodeType="after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p:cTn id="45" dur="500" fill="hold"/>
                                        <p:tgtEl>
                                          <p:spTgt spid="11"/>
                                        </p:tgtEl>
                                        <p:attrNameLst>
                                          <p:attrName>ppt_w</p:attrName>
                                        </p:attrNameLst>
                                      </p:cBhvr>
                                      <p:tavLst>
                                        <p:tav tm="0">
                                          <p:val>
                                            <p:strVal val="#ppt_w*0.70"/>
                                          </p:val>
                                        </p:tav>
                                        <p:tav tm="100000">
                                          <p:val>
                                            <p:strVal val="#ppt_w"/>
                                          </p:val>
                                        </p:tav>
                                      </p:tavLst>
                                    </p:anim>
                                    <p:anim calcmode="lin" valueType="num">
                                      <p:cBhvr>
                                        <p:cTn id="46" dur="500" fill="hold"/>
                                        <p:tgtEl>
                                          <p:spTgt spid="11"/>
                                        </p:tgtEl>
                                        <p:attrNameLst>
                                          <p:attrName>ppt_h</p:attrName>
                                        </p:attrNameLst>
                                      </p:cBhvr>
                                      <p:tavLst>
                                        <p:tav tm="0">
                                          <p:val>
                                            <p:strVal val="#ppt_h"/>
                                          </p:val>
                                        </p:tav>
                                        <p:tav tm="100000">
                                          <p:val>
                                            <p:strVal val="#ppt_h"/>
                                          </p:val>
                                        </p:tav>
                                      </p:tavLst>
                                    </p:anim>
                                    <p:animEffect transition="in" filter="fade">
                                      <p:cBhvr>
                                        <p:cTn id="47" dur="500"/>
                                        <p:tgtEl>
                                          <p:spTgt spid="11"/>
                                        </p:tgtEl>
                                      </p:cBhvr>
                                    </p:animEffect>
                                  </p:childTnLst>
                                </p:cTn>
                              </p:par>
                            </p:childTnLst>
                          </p:cTn>
                        </p:par>
                        <p:par>
                          <p:cTn id="48" fill="hold">
                            <p:stCondLst>
                              <p:cond delay="2000"/>
                            </p:stCondLst>
                            <p:childTnLst>
                              <p:par>
                                <p:cTn id="49" presetID="22" presetClass="entr" presetSubtype="2" fill="hold" grpId="0"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wipe(right)">
                                      <p:cBhvr>
                                        <p:cTn id="51" dur="500"/>
                                        <p:tgtEl>
                                          <p:spTgt spid="22"/>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wipe(right)">
                                      <p:cBhvr>
                                        <p:cTn id="54" dur="500"/>
                                        <p:tgtEl>
                                          <p:spTgt spid="23"/>
                                        </p:tgtEl>
                                      </p:cBhvr>
                                    </p:animEffect>
                                  </p:childTnLst>
                                </p:cTn>
                              </p:par>
                            </p:childTnLst>
                          </p:cTn>
                        </p:par>
                        <p:par>
                          <p:cTn id="55" fill="hold">
                            <p:stCondLst>
                              <p:cond delay="2500"/>
                            </p:stCondLst>
                            <p:childTnLst>
                              <p:par>
                                <p:cTn id="56" presetID="55" presetClass="entr" presetSubtype="0" fill="hold" grpId="0" nodeType="afterEffect">
                                  <p:stCondLst>
                                    <p:cond delay="0"/>
                                  </p:stCondLst>
                                  <p:childTnLst>
                                    <p:set>
                                      <p:cBhvr>
                                        <p:cTn id="57" dur="1" fill="hold">
                                          <p:stCondLst>
                                            <p:cond delay="0"/>
                                          </p:stCondLst>
                                        </p:cTn>
                                        <p:tgtEl>
                                          <p:spTgt spid="17"/>
                                        </p:tgtEl>
                                        <p:attrNameLst>
                                          <p:attrName>style.visibility</p:attrName>
                                        </p:attrNameLst>
                                      </p:cBhvr>
                                      <p:to>
                                        <p:strVal val="visible"/>
                                      </p:to>
                                    </p:set>
                                    <p:anim calcmode="lin" valueType="num">
                                      <p:cBhvr>
                                        <p:cTn id="58" dur="500" fill="hold"/>
                                        <p:tgtEl>
                                          <p:spTgt spid="17"/>
                                        </p:tgtEl>
                                        <p:attrNameLst>
                                          <p:attrName>ppt_w</p:attrName>
                                        </p:attrNameLst>
                                      </p:cBhvr>
                                      <p:tavLst>
                                        <p:tav tm="0">
                                          <p:val>
                                            <p:strVal val="#ppt_w*0.70"/>
                                          </p:val>
                                        </p:tav>
                                        <p:tav tm="100000">
                                          <p:val>
                                            <p:strVal val="#ppt_w"/>
                                          </p:val>
                                        </p:tav>
                                      </p:tavLst>
                                    </p:anim>
                                    <p:anim calcmode="lin" valueType="num">
                                      <p:cBhvr>
                                        <p:cTn id="59" dur="500" fill="hold"/>
                                        <p:tgtEl>
                                          <p:spTgt spid="17"/>
                                        </p:tgtEl>
                                        <p:attrNameLst>
                                          <p:attrName>ppt_h</p:attrName>
                                        </p:attrNameLst>
                                      </p:cBhvr>
                                      <p:tavLst>
                                        <p:tav tm="0">
                                          <p:val>
                                            <p:strVal val="#ppt_h"/>
                                          </p:val>
                                        </p:tav>
                                        <p:tav tm="100000">
                                          <p:val>
                                            <p:strVal val="#ppt_h"/>
                                          </p:val>
                                        </p:tav>
                                      </p:tavLst>
                                    </p:anim>
                                    <p:animEffect transition="in" filter="fade">
                                      <p:cBhvr>
                                        <p:cTn id="60" dur="500"/>
                                        <p:tgtEl>
                                          <p:spTgt spid="17"/>
                                        </p:tgtEl>
                                      </p:cBhvr>
                                    </p:animEffect>
                                  </p:childTnLst>
                                </p:cTn>
                              </p:par>
                            </p:childTnLst>
                          </p:cTn>
                        </p:par>
                        <p:par>
                          <p:cTn id="61" fill="hold">
                            <p:stCondLst>
                              <p:cond delay="3000"/>
                            </p:stCondLst>
                            <p:childTnLst>
                              <p:par>
                                <p:cTn id="62" presetID="22" presetClass="entr" presetSubtype="8" fill="hold" grpId="0" nodeType="after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wipe(left)">
                                      <p:cBhvr>
                                        <p:cTn id="64" dur="500"/>
                                        <p:tgtEl>
                                          <p:spTgt spid="24"/>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wipe(left)">
                                      <p:cBhvr>
                                        <p:cTn id="67" dur="500"/>
                                        <p:tgtEl>
                                          <p:spTgt spid="25"/>
                                        </p:tgtEl>
                                      </p:cBhvr>
                                    </p:animEffect>
                                  </p:childTnLst>
                                </p:cTn>
                              </p:par>
                            </p:childTnLst>
                          </p:cTn>
                        </p:par>
                        <p:par>
                          <p:cTn id="68" fill="hold">
                            <p:stCondLst>
                              <p:cond delay="3500"/>
                            </p:stCondLst>
                            <p:childTnLst>
                              <p:par>
                                <p:cTn id="69" presetID="55" presetClass="entr" presetSubtype="0" fill="hold" grpId="0" nodeType="afterEffect">
                                  <p:stCondLst>
                                    <p:cond delay="0"/>
                                  </p:stCondLst>
                                  <p:childTnLst>
                                    <p:set>
                                      <p:cBhvr>
                                        <p:cTn id="70" dur="1" fill="hold">
                                          <p:stCondLst>
                                            <p:cond delay="0"/>
                                          </p:stCondLst>
                                        </p:cTn>
                                        <p:tgtEl>
                                          <p:spTgt spid="15"/>
                                        </p:tgtEl>
                                        <p:attrNameLst>
                                          <p:attrName>style.visibility</p:attrName>
                                        </p:attrNameLst>
                                      </p:cBhvr>
                                      <p:to>
                                        <p:strVal val="visible"/>
                                      </p:to>
                                    </p:set>
                                    <p:anim calcmode="lin" valueType="num">
                                      <p:cBhvr>
                                        <p:cTn id="71" dur="500" fill="hold"/>
                                        <p:tgtEl>
                                          <p:spTgt spid="15"/>
                                        </p:tgtEl>
                                        <p:attrNameLst>
                                          <p:attrName>ppt_w</p:attrName>
                                        </p:attrNameLst>
                                      </p:cBhvr>
                                      <p:tavLst>
                                        <p:tav tm="0">
                                          <p:val>
                                            <p:strVal val="#ppt_w*0.70"/>
                                          </p:val>
                                        </p:tav>
                                        <p:tav tm="100000">
                                          <p:val>
                                            <p:strVal val="#ppt_w"/>
                                          </p:val>
                                        </p:tav>
                                      </p:tavLst>
                                    </p:anim>
                                    <p:anim calcmode="lin" valueType="num">
                                      <p:cBhvr>
                                        <p:cTn id="72" dur="500" fill="hold"/>
                                        <p:tgtEl>
                                          <p:spTgt spid="15"/>
                                        </p:tgtEl>
                                        <p:attrNameLst>
                                          <p:attrName>ppt_h</p:attrName>
                                        </p:attrNameLst>
                                      </p:cBhvr>
                                      <p:tavLst>
                                        <p:tav tm="0">
                                          <p:val>
                                            <p:strVal val="#ppt_h"/>
                                          </p:val>
                                        </p:tav>
                                        <p:tav tm="100000">
                                          <p:val>
                                            <p:strVal val="#ppt_h"/>
                                          </p:val>
                                        </p:tav>
                                      </p:tavLst>
                                    </p:anim>
                                    <p:animEffect transition="in" filter="fade">
                                      <p:cBhvr>
                                        <p:cTn id="73" dur="500"/>
                                        <p:tgtEl>
                                          <p:spTgt spid="15"/>
                                        </p:tgtEl>
                                      </p:cBhvr>
                                    </p:animEffect>
                                  </p:childTnLst>
                                </p:cTn>
                              </p:par>
                            </p:childTnLst>
                          </p:cTn>
                        </p:par>
                        <p:par>
                          <p:cTn id="74" fill="hold">
                            <p:stCondLst>
                              <p:cond delay="4000"/>
                            </p:stCondLst>
                            <p:childTnLst>
                              <p:par>
                                <p:cTn id="75" presetID="22" presetClass="entr" presetSubtype="2" fill="hold" grpId="0" nodeType="after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wipe(right)">
                                      <p:cBhvr>
                                        <p:cTn id="77" dur="500"/>
                                        <p:tgtEl>
                                          <p:spTgt spid="26"/>
                                        </p:tgtEl>
                                      </p:cBhvr>
                                    </p:animEffect>
                                  </p:childTnLst>
                                </p:cTn>
                              </p:par>
                              <p:par>
                                <p:cTn id="78" presetID="22" presetClass="entr" presetSubtype="2" fill="hold" grpId="0" nodeType="withEffect">
                                  <p:stCondLst>
                                    <p:cond delay="0"/>
                                  </p:stCondLst>
                                  <p:childTnLst>
                                    <p:set>
                                      <p:cBhvr>
                                        <p:cTn id="79" dur="1" fill="hold">
                                          <p:stCondLst>
                                            <p:cond delay="0"/>
                                          </p:stCondLst>
                                        </p:cTn>
                                        <p:tgtEl>
                                          <p:spTgt spid="27"/>
                                        </p:tgtEl>
                                        <p:attrNameLst>
                                          <p:attrName>style.visibility</p:attrName>
                                        </p:attrNameLst>
                                      </p:cBhvr>
                                      <p:to>
                                        <p:strVal val="visible"/>
                                      </p:to>
                                    </p:set>
                                    <p:animEffect transition="in" filter="wipe(right)">
                                      <p:cBhvr>
                                        <p:cTn id="80" dur="500"/>
                                        <p:tgtEl>
                                          <p:spTgt spid="27"/>
                                        </p:tgtEl>
                                      </p:cBhvr>
                                    </p:animEffect>
                                  </p:childTnLst>
                                </p:cTn>
                              </p:par>
                            </p:childTnLst>
                          </p:cTn>
                        </p:par>
                        <p:par>
                          <p:cTn id="81" fill="hold">
                            <p:stCondLst>
                              <p:cond delay="4500"/>
                            </p:stCondLst>
                            <p:childTnLst>
                              <p:par>
                                <p:cTn id="82" presetID="55" presetClass="entr" presetSubtype="0" fill="hold" grpId="0" nodeType="afterEffect">
                                  <p:stCondLst>
                                    <p:cond delay="0"/>
                                  </p:stCondLst>
                                  <p:childTnLst>
                                    <p:set>
                                      <p:cBhvr>
                                        <p:cTn id="83" dur="1" fill="hold">
                                          <p:stCondLst>
                                            <p:cond delay="0"/>
                                          </p:stCondLst>
                                        </p:cTn>
                                        <p:tgtEl>
                                          <p:spTgt spid="13"/>
                                        </p:tgtEl>
                                        <p:attrNameLst>
                                          <p:attrName>style.visibility</p:attrName>
                                        </p:attrNameLst>
                                      </p:cBhvr>
                                      <p:to>
                                        <p:strVal val="visible"/>
                                      </p:to>
                                    </p:set>
                                    <p:anim calcmode="lin" valueType="num">
                                      <p:cBhvr>
                                        <p:cTn id="84" dur="500" fill="hold"/>
                                        <p:tgtEl>
                                          <p:spTgt spid="13"/>
                                        </p:tgtEl>
                                        <p:attrNameLst>
                                          <p:attrName>ppt_w</p:attrName>
                                        </p:attrNameLst>
                                      </p:cBhvr>
                                      <p:tavLst>
                                        <p:tav tm="0">
                                          <p:val>
                                            <p:strVal val="#ppt_w*0.70"/>
                                          </p:val>
                                        </p:tav>
                                        <p:tav tm="100000">
                                          <p:val>
                                            <p:strVal val="#ppt_w"/>
                                          </p:val>
                                        </p:tav>
                                      </p:tavLst>
                                    </p:anim>
                                    <p:anim calcmode="lin" valueType="num">
                                      <p:cBhvr>
                                        <p:cTn id="85" dur="500" fill="hold"/>
                                        <p:tgtEl>
                                          <p:spTgt spid="13"/>
                                        </p:tgtEl>
                                        <p:attrNameLst>
                                          <p:attrName>ppt_h</p:attrName>
                                        </p:attrNameLst>
                                      </p:cBhvr>
                                      <p:tavLst>
                                        <p:tav tm="0">
                                          <p:val>
                                            <p:strVal val="#ppt_h"/>
                                          </p:val>
                                        </p:tav>
                                        <p:tav tm="100000">
                                          <p:val>
                                            <p:strVal val="#ppt_h"/>
                                          </p:val>
                                        </p:tav>
                                      </p:tavLst>
                                    </p:anim>
                                    <p:animEffect transition="in" filter="fade">
                                      <p:cBhvr>
                                        <p:cTn id="86" dur="500"/>
                                        <p:tgtEl>
                                          <p:spTgt spid="13"/>
                                        </p:tgtEl>
                                      </p:cBhvr>
                                    </p:animEffect>
                                  </p:childTnLst>
                                </p:cTn>
                              </p:par>
                            </p:childTnLst>
                          </p:cTn>
                        </p:par>
                        <p:par>
                          <p:cTn id="87" fill="hold">
                            <p:stCondLst>
                              <p:cond delay="5000"/>
                            </p:stCondLst>
                            <p:childTnLst>
                              <p:par>
                                <p:cTn id="88" presetID="22" presetClass="entr" presetSubtype="8" fill="hold" grpId="0" nodeType="after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wipe(left)">
                                      <p:cBhvr>
                                        <p:cTn id="90" dur="500"/>
                                        <p:tgtEl>
                                          <p:spTgt spid="28"/>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29"/>
                                        </p:tgtEl>
                                        <p:attrNameLst>
                                          <p:attrName>style.visibility</p:attrName>
                                        </p:attrNameLst>
                                      </p:cBhvr>
                                      <p:to>
                                        <p:strVal val="visible"/>
                                      </p:to>
                                    </p:set>
                                    <p:animEffect transition="in" filter="wipe(left)">
                                      <p:cBhvr>
                                        <p:cTn id="9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1" grpId="0" animBg="1"/>
      <p:bldP spid="13" grpId="0" animBg="1"/>
      <p:bldP spid="15" grpId="0" animBg="1"/>
      <p:bldP spid="17" grpId="0" animBg="1"/>
      <p:bldP spid="18" grpId="0" animBg="1"/>
      <p:bldP spid="19" grpId="0" animBg="1"/>
      <p:bldP spid="20" grpId="0" animBg="1"/>
      <p:bldP spid="21" grpId="0" animBg="1"/>
      <p:bldP spid="22" grpId="0"/>
      <p:bldP spid="23" grpId="0"/>
      <p:bldP spid="24" grpId="0"/>
      <p:bldP spid="25" grpId="0"/>
      <p:bldP spid="26" grpId="0"/>
      <p:bldP spid="27" grpId="0"/>
      <p:bldP spid="28" grpId="0"/>
      <p:bldP spid="2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266252"/>
            <a:ext cx="12190413" cy="556708"/>
            <a:chOff x="0" y="266252"/>
            <a:chExt cx="12190413" cy="556708"/>
          </a:xfrm>
        </p:grpSpPr>
        <p:sp>
          <p:nvSpPr>
            <p:cNvPr id="2" name="矩形 1"/>
            <p:cNvSpPr/>
            <p:nvPr/>
          </p:nvSpPr>
          <p:spPr>
            <a:xfrm>
              <a:off x="0" y="266252"/>
              <a:ext cx="12190413" cy="556708"/>
            </a:xfrm>
            <a:custGeom>
              <a:avLst/>
              <a:gdLst/>
              <a:ahLst/>
              <a:cxnLst/>
              <a:rect l="l" t="t" r="r" b="b"/>
              <a:pathLst>
                <a:path w="12190413" h="713082">
                  <a:moveTo>
                    <a:pt x="4227443" y="0"/>
                  </a:moveTo>
                  <a:lnTo>
                    <a:pt x="12190413" y="0"/>
                  </a:lnTo>
                  <a:lnTo>
                    <a:pt x="12190413" y="713082"/>
                  </a:lnTo>
                  <a:lnTo>
                    <a:pt x="4227443" y="713082"/>
                  </a:lnTo>
                  <a:close/>
                  <a:moveTo>
                    <a:pt x="0" y="0"/>
                  </a:moveTo>
                  <a:lnTo>
                    <a:pt x="543474" y="0"/>
                  </a:lnTo>
                  <a:lnTo>
                    <a:pt x="543474" y="713082"/>
                  </a:lnTo>
                  <a:lnTo>
                    <a:pt x="0" y="71308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9"/>
            <p:cNvSpPr txBox="1"/>
            <p:nvPr/>
          </p:nvSpPr>
          <p:spPr>
            <a:xfrm>
              <a:off x="662742" y="329162"/>
              <a:ext cx="3435256" cy="430887"/>
            </a:xfrm>
            <a:prstGeom prst="rect">
              <a:avLst/>
            </a:prstGeom>
            <a:noFill/>
          </p:spPr>
          <p:txBody>
            <a:bodyPr wrap="square" lIns="0" tIns="0" rIns="0" bIns="0" rtlCol="0">
              <a:spAutoFit/>
            </a:bodyPr>
            <a:lstStyle/>
            <a:p>
              <a:pPr marL="0" lvl="1" algn="ctr"/>
              <a:r>
                <a:rPr lang="zh-CN" altLang="en-US" sz="2800" dirty="0" smtClean="0">
                  <a:solidFill>
                    <a:schemeClr val="bg1">
                      <a:lumMod val="50000"/>
                    </a:schemeClr>
                  </a:solidFill>
                  <a:latin typeface="微软雅黑" panose="020B0503020204020204" pitchFamily="34" charset="-122"/>
                  <a:ea typeface="微软雅黑" panose="020B0503020204020204" pitchFamily="34" charset="-122"/>
                </a:rPr>
                <a:t>点击加入你的标题</a:t>
              </a:r>
              <a:endParaRPr lang="zh-CN" altLang="en-US" sz="2800"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62345" y="1969400"/>
            <a:ext cx="11823604" cy="4068536"/>
            <a:chOff x="-62345" y="2008530"/>
            <a:chExt cx="8636371" cy="2971800"/>
          </a:xfrm>
        </p:grpSpPr>
        <p:grpSp>
          <p:nvGrpSpPr>
            <p:cNvPr id="7" name="组合 3"/>
            <p:cNvGrpSpPr/>
            <p:nvPr/>
          </p:nvGrpSpPr>
          <p:grpSpPr>
            <a:xfrm>
              <a:off x="5181600" y="2190750"/>
              <a:ext cx="3392426" cy="735114"/>
              <a:chOff x="5054599" y="1342008"/>
              <a:chExt cx="3392426" cy="735114"/>
            </a:xfrm>
          </p:grpSpPr>
          <p:sp>
            <p:nvSpPr>
              <p:cNvPr id="16" name="TextBox 5"/>
              <p:cNvSpPr txBox="1"/>
              <p:nvPr/>
            </p:nvSpPr>
            <p:spPr>
              <a:xfrm>
                <a:off x="5054600" y="1342008"/>
                <a:ext cx="1483750" cy="337216"/>
              </a:xfrm>
              <a:prstGeom prst="rect">
                <a:avLst/>
              </a:prstGeom>
              <a:noFill/>
            </p:spPr>
            <p:txBody>
              <a:bodyPr wrap="none" rtlCol="0">
                <a:spAutoFit/>
              </a:bodyPr>
              <a:lstStyle>
                <a:defPPr>
                  <a:defRPr lang="zh-CN"/>
                </a:defPPr>
                <a:lvl1pPr>
                  <a:defRPr sz="1400">
                    <a:solidFill>
                      <a:srgbClr val="0070C0"/>
                    </a:solidFill>
                    <a:latin typeface="微软雅黑" panose="020B0503020204020204" pitchFamily="34" charset="-122"/>
                    <a:ea typeface="微软雅黑" panose="020B0503020204020204" pitchFamily="34" charset="-122"/>
                  </a:defRPr>
                </a:lvl1pPr>
              </a:lstStyle>
              <a:p>
                <a:pPr>
                  <a:defRPr/>
                </a:pPr>
                <a:r>
                  <a:rPr lang="zh-CN" altLang="en-US" sz="2400" dirty="0">
                    <a:solidFill>
                      <a:schemeClr val="bg1">
                        <a:lumMod val="50000"/>
                      </a:schemeClr>
                    </a:solidFill>
                  </a:rPr>
                  <a:t>点击添加标题</a:t>
                </a:r>
                <a:endParaRPr lang="en-US" altLang="zh-CN" sz="2400" dirty="0">
                  <a:solidFill>
                    <a:schemeClr val="bg1">
                      <a:lumMod val="50000"/>
                    </a:schemeClr>
                  </a:solidFill>
                </a:endParaRPr>
              </a:p>
            </p:txBody>
          </p:sp>
          <p:sp>
            <p:nvSpPr>
              <p:cNvPr id="17" name="矩形 35"/>
              <p:cNvSpPr/>
              <p:nvPr/>
            </p:nvSpPr>
            <p:spPr>
              <a:xfrm>
                <a:off x="5054599" y="1650919"/>
                <a:ext cx="3392426" cy="426203"/>
              </a:xfrm>
              <a:prstGeom prst="rect">
                <a:avLst/>
              </a:prstGeom>
            </p:spPr>
            <p:txBody>
              <a:bodyPr wrap="square">
                <a:spAutoFit/>
              </a:bodyPr>
              <a:lstStyle/>
              <a:p>
                <a:pPr algn="just">
                  <a:lnSpc>
                    <a:spcPct val="114000"/>
                  </a:lnSpc>
                </a:pP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轻点此处输入文字内容，</a:t>
                </a: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PPT</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模板所有文字图片都可编辑，数据图表都可以修改颜色大小形状</a:t>
                </a: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8" name="组合 37"/>
            <p:cNvGrpSpPr/>
            <p:nvPr/>
          </p:nvGrpSpPr>
          <p:grpSpPr>
            <a:xfrm>
              <a:off x="5181600" y="3041247"/>
              <a:ext cx="3392426" cy="735114"/>
              <a:chOff x="5054599" y="1342008"/>
              <a:chExt cx="3392426" cy="735114"/>
            </a:xfrm>
          </p:grpSpPr>
          <p:sp>
            <p:nvSpPr>
              <p:cNvPr id="14" name="TextBox 8"/>
              <p:cNvSpPr txBox="1"/>
              <p:nvPr/>
            </p:nvSpPr>
            <p:spPr>
              <a:xfrm>
                <a:off x="5054600" y="1342008"/>
                <a:ext cx="1483750" cy="337216"/>
              </a:xfrm>
              <a:prstGeom prst="rect">
                <a:avLst/>
              </a:prstGeom>
              <a:noFill/>
            </p:spPr>
            <p:txBody>
              <a:bodyPr wrap="none" rtlCol="0">
                <a:spAutoFit/>
              </a:bodyPr>
              <a:lstStyle>
                <a:defPPr>
                  <a:defRPr lang="zh-CN"/>
                </a:defPPr>
                <a:lvl1pPr>
                  <a:defRPr sz="1400">
                    <a:solidFill>
                      <a:srgbClr val="0070C0"/>
                    </a:solidFill>
                    <a:latin typeface="微软雅黑" panose="020B0503020204020204" pitchFamily="34" charset="-122"/>
                    <a:ea typeface="微软雅黑" panose="020B0503020204020204" pitchFamily="34" charset="-122"/>
                  </a:defRPr>
                </a:lvl1pPr>
              </a:lstStyle>
              <a:p>
                <a:pPr>
                  <a:defRPr/>
                </a:pPr>
                <a:r>
                  <a:rPr lang="zh-CN" altLang="en-US" sz="2400" dirty="0">
                    <a:solidFill>
                      <a:schemeClr val="bg1">
                        <a:lumMod val="50000"/>
                      </a:schemeClr>
                    </a:solidFill>
                  </a:rPr>
                  <a:t>点击添加标题</a:t>
                </a:r>
                <a:endParaRPr lang="en-US" altLang="zh-CN" sz="2400" dirty="0">
                  <a:solidFill>
                    <a:schemeClr val="bg1">
                      <a:lumMod val="50000"/>
                    </a:schemeClr>
                  </a:solidFill>
                </a:endParaRPr>
              </a:p>
            </p:txBody>
          </p:sp>
          <p:sp>
            <p:nvSpPr>
              <p:cNvPr id="15" name="矩形 39"/>
              <p:cNvSpPr/>
              <p:nvPr/>
            </p:nvSpPr>
            <p:spPr>
              <a:xfrm>
                <a:off x="5054599" y="1650919"/>
                <a:ext cx="3392426" cy="426203"/>
              </a:xfrm>
              <a:prstGeom prst="rect">
                <a:avLst/>
              </a:prstGeom>
            </p:spPr>
            <p:txBody>
              <a:bodyPr wrap="square">
                <a:spAutoFit/>
              </a:bodyPr>
              <a:lstStyle/>
              <a:p>
                <a:pPr algn="just">
                  <a:lnSpc>
                    <a:spcPct val="114000"/>
                  </a:lnSpc>
                </a:pP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轻点此处输入文字内容，</a:t>
                </a: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PPT</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模板所有文字图片都可编辑，数据图表都可以修改颜色大小形状</a:t>
                </a: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9" name="组合 40"/>
            <p:cNvGrpSpPr/>
            <p:nvPr/>
          </p:nvGrpSpPr>
          <p:grpSpPr>
            <a:xfrm>
              <a:off x="5181600" y="3891744"/>
              <a:ext cx="3392426" cy="735114"/>
              <a:chOff x="5054599" y="1342008"/>
              <a:chExt cx="3392426" cy="735114"/>
            </a:xfrm>
          </p:grpSpPr>
          <p:sp>
            <p:nvSpPr>
              <p:cNvPr id="12" name="TextBox 11"/>
              <p:cNvSpPr txBox="1"/>
              <p:nvPr/>
            </p:nvSpPr>
            <p:spPr>
              <a:xfrm>
                <a:off x="5054600" y="1342008"/>
                <a:ext cx="1483750" cy="337216"/>
              </a:xfrm>
              <a:prstGeom prst="rect">
                <a:avLst/>
              </a:prstGeom>
              <a:noFill/>
            </p:spPr>
            <p:txBody>
              <a:bodyPr wrap="none" rtlCol="0">
                <a:spAutoFit/>
              </a:bodyPr>
              <a:lstStyle>
                <a:defPPr>
                  <a:defRPr lang="zh-CN"/>
                </a:defPPr>
                <a:lvl1pPr>
                  <a:defRPr sz="1400">
                    <a:solidFill>
                      <a:srgbClr val="0070C0"/>
                    </a:solidFill>
                    <a:latin typeface="微软雅黑" panose="020B0503020204020204" pitchFamily="34" charset="-122"/>
                    <a:ea typeface="微软雅黑" panose="020B0503020204020204" pitchFamily="34" charset="-122"/>
                  </a:defRPr>
                </a:lvl1pPr>
              </a:lstStyle>
              <a:p>
                <a:pPr>
                  <a:defRPr/>
                </a:pPr>
                <a:r>
                  <a:rPr lang="zh-CN" altLang="en-US" sz="2400" dirty="0">
                    <a:solidFill>
                      <a:schemeClr val="bg1">
                        <a:lumMod val="50000"/>
                      </a:schemeClr>
                    </a:solidFill>
                  </a:rPr>
                  <a:t>点击添加标题</a:t>
                </a:r>
                <a:endParaRPr lang="en-US" altLang="zh-CN" sz="2400" dirty="0">
                  <a:solidFill>
                    <a:schemeClr val="bg1">
                      <a:lumMod val="50000"/>
                    </a:schemeClr>
                  </a:solidFill>
                </a:endParaRPr>
              </a:p>
            </p:txBody>
          </p:sp>
          <p:sp>
            <p:nvSpPr>
              <p:cNvPr id="13" name="矩形 42"/>
              <p:cNvSpPr/>
              <p:nvPr/>
            </p:nvSpPr>
            <p:spPr>
              <a:xfrm>
                <a:off x="5054599" y="1650919"/>
                <a:ext cx="3392426" cy="426203"/>
              </a:xfrm>
              <a:prstGeom prst="rect">
                <a:avLst/>
              </a:prstGeom>
            </p:spPr>
            <p:txBody>
              <a:bodyPr wrap="square">
                <a:spAutoFit/>
              </a:bodyPr>
              <a:lstStyle/>
              <a:p>
                <a:pPr algn="just">
                  <a:lnSpc>
                    <a:spcPct val="114000"/>
                  </a:lnSpc>
                </a:pP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轻点此处输入文字内容，</a:t>
                </a: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PPT</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模板所有文字图片都可编辑，数据图表都可以修改颜色大小形状</a:t>
                </a: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p:txBody>
          </p:sp>
        </p:grpSp>
        <p:pic>
          <p:nvPicPr>
            <p:cNvPr id="10" name="Picture 2" descr="D:\cecy\PPT template download\演界网下载素材\图片素材-cecy\苹果产品png图片加高光渐变\苹果产品png图片加高光渐变\MacBook Pro Retina.png"/>
            <p:cNvPicPr>
              <a:picLocks noChangeAspect="1" noChangeArrowheads="1"/>
            </p:cNvPicPr>
            <p:nvPr/>
          </p:nvPicPr>
          <p:blipFill>
            <a:blip r:embed="rId1" cstate="print">
              <a:extLst>
                <a:ext uri="{BEBA8EAE-BF5A-486C-A8C5-ECC9F3942E4B}">
                  <a14:imgProps xmlns:a14="http://schemas.microsoft.com/office/drawing/2010/main">
                    <a14:imgLayer r:embed="rId2">
                      <a14:imgEffect>
                        <a14:brightnessContrast bright="50000"/>
                      </a14:imgEffect>
                    </a14:imgLayer>
                  </a14:imgProps>
                </a:ext>
              </a:extLst>
            </a:blip>
            <a:srcRect/>
            <a:stretch>
              <a:fillRect/>
            </a:stretch>
          </p:blipFill>
          <p:spPr bwMode="auto">
            <a:xfrm>
              <a:off x="-62345" y="2008530"/>
              <a:ext cx="4862945" cy="2971800"/>
            </a:xfrm>
            <a:prstGeom prst="rect">
              <a:avLst/>
            </a:prstGeom>
            <a:noFill/>
          </p:spPr>
        </p:pic>
      </p:grpSp>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rot="247638">
            <a:off x="-875561" y="3513567"/>
            <a:ext cx="10874121" cy="5366882"/>
            <a:chOff x="5542954" y="4995627"/>
            <a:chExt cx="6392799" cy="3155145"/>
          </a:xfrm>
          <a:noFill/>
        </p:grpSpPr>
        <p:grpSp>
          <p:nvGrpSpPr>
            <p:cNvPr id="25" name="组合 24"/>
            <p:cNvGrpSpPr/>
            <p:nvPr/>
          </p:nvGrpSpPr>
          <p:grpSpPr>
            <a:xfrm>
              <a:off x="5542954" y="4995627"/>
              <a:ext cx="6392799" cy="2785363"/>
              <a:chOff x="3630711" y="5191816"/>
              <a:chExt cx="6392798" cy="2785363"/>
            </a:xfrm>
            <a:grpFill/>
          </p:grpSpPr>
          <p:sp>
            <p:nvSpPr>
              <p:cNvPr id="27" name="直角三角形 26"/>
              <p:cNvSpPr/>
              <p:nvPr/>
            </p:nvSpPr>
            <p:spPr>
              <a:xfrm rot="9959109" flipH="1">
                <a:off x="3630711" y="5191816"/>
                <a:ext cx="1651689" cy="2284933"/>
              </a:xfrm>
              <a:prstGeom prst="rtTriangl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rot="1265245" flipH="1">
                <a:off x="4433300" y="5959693"/>
                <a:ext cx="5590209" cy="2017486"/>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矩形 25"/>
            <p:cNvSpPr/>
            <p:nvPr/>
          </p:nvSpPr>
          <p:spPr>
            <a:xfrm rot="20378253">
              <a:off x="5999353" y="6133286"/>
              <a:ext cx="4180113" cy="2017486"/>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rot="247638">
            <a:off x="-6749979" y="4033244"/>
            <a:ext cx="14563354" cy="5342082"/>
            <a:chOff x="2084713" y="5148064"/>
            <a:chExt cx="8561666" cy="3140566"/>
          </a:xfrm>
        </p:grpSpPr>
        <p:grpSp>
          <p:nvGrpSpPr>
            <p:cNvPr id="32" name="组合 31"/>
            <p:cNvGrpSpPr/>
            <p:nvPr/>
          </p:nvGrpSpPr>
          <p:grpSpPr>
            <a:xfrm>
              <a:off x="2084713" y="5148064"/>
              <a:ext cx="8561666" cy="2826393"/>
              <a:chOff x="172470" y="5344251"/>
              <a:chExt cx="8561666" cy="2826393"/>
            </a:xfrm>
          </p:grpSpPr>
          <p:sp>
            <p:nvSpPr>
              <p:cNvPr id="34" name="直角三角形 33"/>
              <p:cNvSpPr/>
              <p:nvPr/>
            </p:nvSpPr>
            <p:spPr>
              <a:xfrm rot="9959109" flipH="1">
                <a:off x="4083130" y="5344251"/>
                <a:ext cx="1265202" cy="1825556"/>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rot="20729349">
                <a:off x="172470" y="5976735"/>
                <a:ext cx="4180114" cy="20174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rot="1265245" flipH="1">
                <a:off x="4554022" y="5894001"/>
                <a:ext cx="4180114" cy="2276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rot="20369299">
              <a:off x="5777329" y="6195215"/>
              <a:ext cx="4180114" cy="20934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rot="247638" flipH="1" flipV="1">
            <a:off x="6346999" y="-2584599"/>
            <a:ext cx="10874117" cy="5333752"/>
            <a:chOff x="5510142" y="5015105"/>
            <a:chExt cx="6392796" cy="3135667"/>
          </a:xfrm>
          <a:noFill/>
        </p:grpSpPr>
        <p:grpSp>
          <p:nvGrpSpPr>
            <p:cNvPr id="38" name="组合 37"/>
            <p:cNvGrpSpPr/>
            <p:nvPr/>
          </p:nvGrpSpPr>
          <p:grpSpPr>
            <a:xfrm>
              <a:off x="5510142" y="5015105"/>
              <a:ext cx="6392796" cy="2785362"/>
              <a:chOff x="3597899" y="5211294"/>
              <a:chExt cx="6392795" cy="2785362"/>
            </a:xfrm>
            <a:grpFill/>
          </p:grpSpPr>
          <p:sp>
            <p:nvSpPr>
              <p:cNvPr id="40" name="直角三角形 39"/>
              <p:cNvSpPr/>
              <p:nvPr/>
            </p:nvSpPr>
            <p:spPr>
              <a:xfrm rot="9959109" flipH="1">
                <a:off x="3597899" y="5211294"/>
                <a:ext cx="1651689" cy="2284933"/>
              </a:xfrm>
              <a:prstGeom prst="rtTriangl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1265245" flipH="1">
                <a:off x="4400486" y="5979170"/>
                <a:ext cx="5590208" cy="2017486"/>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矩形 38"/>
            <p:cNvSpPr/>
            <p:nvPr/>
          </p:nvSpPr>
          <p:spPr>
            <a:xfrm rot="20793150">
              <a:off x="5999353" y="6133286"/>
              <a:ext cx="4180113" cy="2017486"/>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TextBox 2"/>
          <p:cNvSpPr>
            <a:spLocks noChangeArrowheads="1"/>
          </p:cNvSpPr>
          <p:nvPr/>
        </p:nvSpPr>
        <p:spPr bwMode="auto">
          <a:xfrm>
            <a:off x="384176" y="296864"/>
            <a:ext cx="2232220" cy="415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6" tIns="45703" rIns="91406" bIns="45703">
            <a:spAutoFit/>
          </a:bodyPr>
          <a:lstStyle/>
          <a:p>
            <a:pPr eaLnBrk="1" hangingPunct="1">
              <a:buFont typeface="Arial" panose="020B0604020202020204" pitchFamily="34" charset="0"/>
              <a:buNone/>
            </a:pPr>
            <a:r>
              <a:rPr lang="en-US" altLang="zh-CN" sz="2100" b="1" dirty="0" smtClean="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YOUR LOGO</a:t>
            </a:r>
            <a:endParaRPr lang="zh-CN" altLang="en-US" sz="21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等腰三角形 4"/>
          <p:cNvSpPr>
            <a:spLocks noChangeArrowheads="1"/>
          </p:cNvSpPr>
          <p:nvPr/>
        </p:nvSpPr>
        <p:spPr bwMode="auto">
          <a:xfrm rot="5400000">
            <a:off x="-18664" y="375858"/>
            <a:ext cx="329453" cy="285769"/>
          </a:xfrm>
          <a:prstGeom prst="triangle">
            <a:avLst>
              <a:gd name="adj" fmla="val 50000"/>
            </a:avLst>
          </a:prstGeom>
          <a:solidFill>
            <a:schemeClr val="accent3"/>
          </a:solidFill>
          <a:ln>
            <a:noFill/>
          </a:ln>
        </p:spPr>
        <p:txBody>
          <a:bodyPr lIns="91406" tIns="45703" rIns="91406" bIns="45703" anchor="ctr"/>
          <a:lstStyle/>
          <a:p>
            <a:pPr algn="ctr" eaLnBrk="1" hangingPunct="1">
              <a:buFont typeface="Arial" panose="020B0604020202020204" pitchFamily="34" charset="0"/>
              <a:buNone/>
            </a:pPr>
            <a:endParaRPr lang="zh-CN" altLang="zh-CN">
              <a:solidFill>
                <a:srgbClr val="0170C1"/>
              </a:solidFill>
              <a:latin typeface="宋体" panose="02010600030101010101" pitchFamily="2" charset="-122"/>
              <a:sym typeface="宋体" panose="02010600030101010101" pitchFamily="2" charset="-122"/>
            </a:endParaRPr>
          </a:p>
        </p:txBody>
      </p:sp>
      <p:grpSp>
        <p:nvGrpSpPr>
          <p:cNvPr id="11" name="组合 10"/>
          <p:cNvGrpSpPr/>
          <p:nvPr/>
        </p:nvGrpSpPr>
        <p:grpSpPr>
          <a:xfrm>
            <a:off x="7137193" y="1927483"/>
            <a:ext cx="4114850" cy="3234920"/>
            <a:chOff x="7530812" y="2042983"/>
            <a:chExt cx="3537340" cy="2780906"/>
          </a:xfrm>
        </p:grpSpPr>
        <p:sp>
          <p:nvSpPr>
            <p:cNvPr id="7" name="燕尾形 6"/>
            <p:cNvSpPr/>
            <p:nvPr/>
          </p:nvSpPr>
          <p:spPr>
            <a:xfrm>
              <a:off x="8230649" y="2115790"/>
              <a:ext cx="396808" cy="427998"/>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prstClr val="black"/>
                </a:solidFill>
              </a:endParaRPr>
            </a:p>
          </p:txBody>
        </p:sp>
        <p:sp>
          <p:nvSpPr>
            <p:cNvPr id="8" name="燕尾形 7"/>
            <p:cNvSpPr/>
            <p:nvPr/>
          </p:nvSpPr>
          <p:spPr>
            <a:xfrm>
              <a:off x="8230649" y="2829186"/>
              <a:ext cx="396808" cy="427998"/>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prstClr val="black"/>
                </a:solidFill>
              </a:endParaRPr>
            </a:p>
          </p:txBody>
        </p:sp>
        <p:sp>
          <p:nvSpPr>
            <p:cNvPr id="9" name="燕尾形 8"/>
            <p:cNvSpPr/>
            <p:nvPr/>
          </p:nvSpPr>
          <p:spPr>
            <a:xfrm>
              <a:off x="8230649" y="3571747"/>
              <a:ext cx="396808" cy="427998"/>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prstClr val="black"/>
                </a:solidFill>
              </a:endParaRPr>
            </a:p>
          </p:txBody>
        </p:sp>
        <p:sp>
          <p:nvSpPr>
            <p:cNvPr id="10" name="燕尾形 9"/>
            <p:cNvSpPr/>
            <p:nvPr/>
          </p:nvSpPr>
          <p:spPr>
            <a:xfrm>
              <a:off x="8230649" y="4330465"/>
              <a:ext cx="396808" cy="427998"/>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prstClr val="black"/>
                </a:solidFill>
              </a:endParaRPr>
            </a:p>
          </p:txBody>
        </p:sp>
        <p:grpSp>
          <p:nvGrpSpPr>
            <p:cNvPr id="12" name="组合 11"/>
            <p:cNvGrpSpPr/>
            <p:nvPr/>
          </p:nvGrpSpPr>
          <p:grpSpPr>
            <a:xfrm>
              <a:off x="8562096" y="2115790"/>
              <a:ext cx="2506056" cy="427998"/>
              <a:chOff x="3382715" y="1432965"/>
              <a:chExt cx="2713464" cy="463420"/>
            </a:xfrm>
            <a:solidFill>
              <a:srgbClr val="F58C65"/>
            </a:solidFill>
          </p:grpSpPr>
          <p:sp>
            <p:nvSpPr>
              <p:cNvPr id="13" name="燕尾形 12"/>
              <p:cNvSpPr/>
              <p:nvPr/>
            </p:nvSpPr>
            <p:spPr>
              <a:xfrm>
                <a:off x="3382715" y="1432965"/>
                <a:ext cx="2713464" cy="463420"/>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prstClr val="black"/>
                  </a:solidFill>
                </a:endParaRPr>
              </a:p>
            </p:txBody>
          </p:sp>
          <p:sp>
            <p:nvSpPr>
              <p:cNvPr id="14" name="矩形 13"/>
              <p:cNvSpPr/>
              <p:nvPr/>
            </p:nvSpPr>
            <p:spPr>
              <a:xfrm>
                <a:off x="3756119" y="1441265"/>
                <a:ext cx="2143902" cy="433224"/>
              </a:xfrm>
              <a:prstGeom prst="rect">
                <a:avLst/>
              </a:prstGeom>
              <a:noFill/>
            </p:spPr>
            <p:txBody>
              <a:bodyPr wrap="none">
                <a:spAutoFit/>
              </a:bodyPr>
              <a:lstStyle/>
              <a:p>
                <a:pPr fontAlgn="base">
                  <a:spcBef>
                    <a:spcPct val="0"/>
                  </a:spcBef>
                  <a:spcAft>
                    <a:spcPct val="0"/>
                  </a:spcAft>
                </a:pPr>
                <a:r>
                  <a:rPr lang="zh-CN" altLang="en-US" sz="2000" dirty="0" smtClean="0">
                    <a:solidFill>
                      <a:prstClr val="white"/>
                    </a:solidFill>
                    <a:latin typeface="微软雅黑" panose="020B0503020204020204" pitchFamily="34" charset="-122"/>
                    <a:ea typeface="微软雅黑" panose="020B0503020204020204" pitchFamily="34" charset="-122"/>
                  </a:rPr>
                  <a:t>添加目录一文字</a:t>
                </a:r>
                <a:endParaRPr lang="zh-CN" altLang="en-US" sz="2000" dirty="0">
                  <a:solidFill>
                    <a:prstClr val="white"/>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8562096" y="2829186"/>
              <a:ext cx="2506056" cy="427998"/>
              <a:chOff x="4463688" y="2325220"/>
              <a:chExt cx="2713464" cy="463420"/>
            </a:xfrm>
            <a:solidFill>
              <a:srgbClr val="F58C65">
                <a:alpha val="80000"/>
              </a:srgbClr>
            </a:solidFill>
          </p:grpSpPr>
          <p:sp>
            <p:nvSpPr>
              <p:cNvPr id="16" name="燕尾形 15"/>
              <p:cNvSpPr/>
              <p:nvPr/>
            </p:nvSpPr>
            <p:spPr>
              <a:xfrm>
                <a:off x="4463688" y="2325220"/>
                <a:ext cx="2713464" cy="46342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prstClr val="black"/>
                  </a:solidFill>
                </a:endParaRPr>
              </a:p>
            </p:txBody>
          </p:sp>
          <p:sp>
            <p:nvSpPr>
              <p:cNvPr id="17" name="矩形 16"/>
              <p:cNvSpPr/>
              <p:nvPr/>
            </p:nvSpPr>
            <p:spPr>
              <a:xfrm>
                <a:off x="4831599" y="2346648"/>
                <a:ext cx="2143902" cy="433224"/>
              </a:xfrm>
              <a:prstGeom prst="rect">
                <a:avLst/>
              </a:prstGeom>
              <a:noFill/>
            </p:spPr>
            <p:txBody>
              <a:bodyPr wrap="none">
                <a:spAutoFit/>
              </a:bodyPr>
              <a:lstStyle/>
              <a:p>
                <a:pPr fontAlgn="base">
                  <a:spcBef>
                    <a:spcPct val="0"/>
                  </a:spcBef>
                  <a:spcAft>
                    <a:spcPct val="0"/>
                  </a:spcAft>
                </a:pPr>
                <a:r>
                  <a:rPr lang="zh-CN" altLang="en-US" sz="2000" dirty="0" smtClean="0">
                    <a:solidFill>
                      <a:prstClr val="white"/>
                    </a:solidFill>
                    <a:latin typeface="微软雅黑" panose="020B0503020204020204" pitchFamily="34" charset="-122"/>
                    <a:ea typeface="微软雅黑" panose="020B0503020204020204" pitchFamily="34" charset="-122"/>
                  </a:rPr>
                  <a:t>添加目录二文字</a:t>
                </a:r>
                <a:endParaRPr lang="zh-CN" altLang="en-US" sz="2000" dirty="0">
                  <a:solidFill>
                    <a:prstClr val="white"/>
                  </a:solidFill>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8562096" y="3571747"/>
              <a:ext cx="2506056" cy="427998"/>
              <a:chOff x="5477851" y="3221290"/>
              <a:chExt cx="2713464" cy="463420"/>
            </a:xfrm>
            <a:solidFill>
              <a:srgbClr val="F58C65"/>
            </a:solidFill>
          </p:grpSpPr>
          <p:sp>
            <p:nvSpPr>
              <p:cNvPr id="19" name="燕尾形 18"/>
              <p:cNvSpPr/>
              <p:nvPr/>
            </p:nvSpPr>
            <p:spPr>
              <a:xfrm>
                <a:off x="5477851" y="3221290"/>
                <a:ext cx="2713464" cy="463420"/>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prstClr val="black"/>
                  </a:solidFill>
                </a:endParaRPr>
              </a:p>
            </p:txBody>
          </p:sp>
          <p:sp>
            <p:nvSpPr>
              <p:cNvPr id="20" name="矩形 19"/>
              <p:cNvSpPr/>
              <p:nvPr/>
            </p:nvSpPr>
            <p:spPr>
              <a:xfrm>
                <a:off x="5851379" y="3240464"/>
                <a:ext cx="2138284" cy="433224"/>
              </a:xfrm>
              <a:prstGeom prst="rect">
                <a:avLst/>
              </a:prstGeom>
              <a:noFill/>
            </p:spPr>
            <p:txBody>
              <a:bodyPr wrap="square">
                <a:spAutoFit/>
              </a:bodyPr>
              <a:lstStyle/>
              <a:p>
                <a:pPr fontAlgn="base">
                  <a:spcBef>
                    <a:spcPct val="0"/>
                  </a:spcBef>
                  <a:spcAft>
                    <a:spcPct val="0"/>
                  </a:spcAft>
                </a:pPr>
                <a:r>
                  <a:rPr lang="zh-CN" altLang="en-US" sz="2000" dirty="0" smtClean="0">
                    <a:solidFill>
                      <a:prstClr val="white"/>
                    </a:solidFill>
                    <a:latin typeface="微软雅黑" panose="020B0503020204020204" pitchFamily="34" charset="-122"/>
                    <a:ea typeface="微软雅黑" panose="020B0503020204020204" pitchFamily="34" charset="-122"/>
                  </a:rPr>
                  <a:t>添加目录三文字</a:t>
                </a:r>
                <a:endParaRPr lang="zh-CN" altLang="en-US" sz="2000" dirty="0">
                  <a:solidFill>
                    <a:prstClr val="white"/>
                  </a:solidFill>
                  <a:latin typeface="微软雅黑" panose="020B0503020204020204" pitchFamily="34" charset="-122"/>
                  <a:ea typeface="微软雅黑" panose="020B0503020204020204" pitchFamily="34" charset="-122"/>
                </a:endParaRPr>
              </a:p>
            </p:txBody>
          </p:sp>
        </p:grpSp>
        <p:grpSp>
          <p:nvGrpSpPr>
            <p:cNvPr id="21" name="组合 20"/>
            <p:cNvGrpSpPr/>
            <p:nvPr/>
          </p:nvGrpSpPr>
          <p:grpSpPr>
            <a:xfrm>
              <a:off x="8562096" y="4330465"/>
              <a:ext cx="2506056" cy="427998"/>
              <a:chOff x="4469387" y="4122389"/>
              <a:chExt cx="2713464" cy="463420"/>
            </a:xfrm>
            <a:solidFill>
              <a:srgbClr val="F58C65">
                <a:alpha val="80000"/>
              </a:srgbClr>
            </a:solidFill>
          </p:grpSpPr>
          <p:sp>
            <p:nvSpPr>
              <p:cNvPr id="22" name="燕尾形 21"/>
              <p:cNvSpPr/>
              <p:nvPr/>
            </p:nvSpPr>
            <p:spPr>
              <a:xfrm>
                <a:off x="4469387" y="4122389"/>
                <a:ext cx="2713464" cy="463420"/>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prstClr val="black"/>
                  </a:solidFill>
                </a:endParaRPr>
              </a:p>
            </p:txBody>
          </p:sp>
          <p:sp>
            <p:nvSpPr>
              <p:cNvPr id="23" name="矩形 22"/>
              <p:cNvSpPr/>
              <p:nvPr/>
            </p:nvSpPr>
            <p:spPr>
              <a:xfrm>
                <a:off x="4837298" y="4129817"/>
                <a:ext cx="2143902" cy="433224"/>
              </a:xfrm>
              <a:prstGeom prst="rect">
                <a:avLst/>
              </a:prstGeom>
              <a:noFill/>
            </p:spPr>
            <p:txBody>
              <a:bodyPr wrap="square">
                <a:spAutoFit/>
              </a:bodyPr>
              <a:lstStyle/>
              <a:p>
                <a:pPr fontAlgn="base">
                  <a:spcBef>
                    <a:spcPct val="0"/>
                  </a:spcBef>
                  <a:spcAft>
                    <a:spcPct val="0"/>
                  </a:spcAft>
                </a:pPr>
                <a:r>
                  <a:rPr lang="zh-CN" altLang="en-US" sz="2000" dirty="0" smtClean="0">
                    <a:solidFill>
                      <a:prstClr val="white"/>
                    </a:solidFill>
                    <a:latin typeface="微软雅黑" panose="020B0503020204020204" pitchFamily="34" charset="-122"/>
                    <a:ea typeface="微软雅黑" panose="020B0503020204020204" pitchFamily="34" charset="-122"/>
                  </a:rPr>
                  <a:t>添加目录四文字</a:t>
                </a:r>
                <a:endParaRPr lang="zh-CN" altLang="en-US" sz="2000" dirty="0">
                  <a:solidFill>
                    <a:prstClr val="white"/>
                  </a:solidFill>
                  <a:latin typeface="微软雅黑" panose="020B0503020204020204" pitchFamily="34" charset="-122"/>
                  <a:ea typeface="微软雅黑" panose="020B0503020204020204" pitchFamily="34" charset="-122"/>
                </a:endParaRPr>
              </a:p>
            </p:txBody>
          </p:sp>
        </p:grpSp>
        <p:sp>
          <p:nvSpPr>
            <p:cNvPr id="46" name="矩形 45"/>
            <p:cNvSpPr/>
            <p:nvPr/>
          </p:nvSpPr>
          <p:spPr>
            <a:xfrm>
              <a:off x="7547855" y="2042983"/>
              <a:ext cx="561056" cy="5610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smtClean="0">
                  <a:solidFill>
                    <a:schemeClr val="bg1"/>
                  </a:solidFill>
                </a:rPr>
                <a:t>1</a:t>
              </a:r>
              <a:endParaRPr lang="zh-CN" altLang="en-US" sz="4000" dirty="0">
                <a:solidFill>
                  <a:schemeClr val="bg1"/>
                </a:solidFill>
              </a:endParaRPr>
            </a:p>
          </p:txBody>
        </p:sp>
        <p:sp>
          <p:nvSpPr>
            <p:cNvPr id="47" name="矩形 46"/>
            <p:cNvSpPr/>
            <p:nvPr/>
          </p:nvSpPr>
          <p:spPr>
            <a:xfrm>
              <a:off x="7547855" y="2768432"/>
              <a:ext cx="561056" cy="561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smtClean="0">
                  <a:solidFill>
                    <a:schemeClr val="bg1"/>
                  </a:solidFill>
                </a:rPr>
                <a:t>2</a:t>
              </a:r>
              <a:endParaRPr lang="zh-CN" altLang="en-US" sz="4000" dirty="0">
                <a:solidFill>
                  <a:schemeClr val="bg1"/>
                </a:solidFill>
              </a:endParaRPr>
            </a:p>
          </p:txBody>
        </p:sp>
        <p:sp>
          <p:nvSpPr>
            <p:cNvPr id="48" name="矩形 47"/>
            <p:cNvSpPr/>
            <p:nvPr/>
          </p:nvSpPr>
          <p:spPr>
            <a:xfrm>
              <a:off x="7547855" y="3513340"/>
              <a:ext cx="561056" cy="5610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smtClean="0">
                  <a:solidFill>
                    <a:schemeClr val="bg1"/>
                  </a:solidFill>
                </a:rPr>
                <a:t>3</a:t>
              </a:r>
              <a:endParaRPr lang="zh-CN" altLang="en-US" sz="4000" dirty="0">
                <a:solidFill>
                  <a:schemeClr val="bg1"/>
                </a:solidFill>
              </a:endParaRPr>
            </a:p>
          </p:txBody>
        </p:sp>
        <p:sp>
          <p:nvSpPr>
            <p:cNvPr id="49" name="矩形 48"/>
            <p:cNvSpPr/>
            <p:nvPr/>
          </p:nvSpPr>
          <p:spPr>
            <a:xfrm>
              <a:off x="7530812" y="4262833"/>
              <a:ext cx="561056" cy="5610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smtClean="0">
                  <a:solidFill>
                    <a:schemeClr val="bg1"/>
                  </a:solidFill>
                </a:rPr>
                <a:t>1</a:t>
              </a:r>
              <a:endParaRPr lang="zh-CN" altLang="en-US" sz="4000" dirty="0">
                <a:solidFill>
                  <a:schemeClr val="bg1"/>
                </a:solidFill>
              </a:endParaRPr>
            </a:p>
          </p:txBody>
        </p:sp>
        <p:sp>
          <p:nvSpPr>
            <p:cNvPr id="50" name="矩形 49"/>
            <p:cNvSpPr/>
            <p:nvPr/>
          </p:nvSpPr>
          <p:spPr>
            <a:xfrm>
              <a:off x="7551209" y="4255358"/>
              <a:ext cx="561056" cy="5610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smtClean="0">
                  <a:solidFill>
                    <a:schemeClr val="bg1"/>
                  </a:solidFill>
                </a:rPr>
                <a:t>4</a:t>
              </a:r>
              <a:endParaRPr lang="zh-CN" altLang="en-US" sz="4000" dirty="0">
                <a:solidFill>
                  <a:schemeClr val="bg1"/>
                </a:solidFill>
              </a:endParaRPr>
            </a:p>
          </p:txBody>
        </p:sp>
      </p:grpSp>
      <p:sp>
        <p:nvSpPr>
          <p:cNvPr id="51" name="矩形 50"/>
          <p:cNvSpPr/>
          <p:nvPr/>
        </p:nvSpPr>
        <p:spPr>
          <a:xfrm>
            <a:off x="4177453" y="1590313"/>
            <a:ext cx="1317188" cy="179242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b="1" dirty="0" smtClean="0">
                <a:solidFill>
                  <a:schemeClr val="bg1"/>
                </a:solidFill>
                <a:latin typeface="微软雅黑" panose="020B0503020204020204" pitchFamily="34" charset="-122"/>
                <a:ea typeface="微软雅黑" panose="020B0503020204020204" pitchFamily="34" charset="-122"/>
              </a:rPr>
              <a:t>目</a:t>
            </a:r>
            <a:endParaRPr lang="en-US" altLang="zh-CN" sz="4800" b="1" dirty="0" smtClean="0">
              <a:solidFill>
                <a:schemeClr val="bg1"/>
              </a:solidFill>
              <a:latin typeface="微软雅黑" panose="020B0503020204020204" pitchFamily="34" charset="-122"/>
              <a:ea typeface="微软雅黑" panose="020B0503020204020204" pitchFamily="34" charset="-122"/>
            </a:endParaRPr>
          </a:p>
          <a:p>
            <a:pPr algn="ctr"/>
            <a:r>
              <a:rPr lang="zh-CN" altLang="en-US" sz="4800" b="1" dirty="0" smtClean="0">
                <a:solidFill>
                  <a:schemeClr val="bg1"/>
                </a:solidFill>
                <a:latin typeface="微软雅黑" panose="020B0503020204020204" pitchFamily="34" charset="-122"/>
                <a:ea typeface="微软雅黑" panose="020B0503020204020204" pitchFamily="34" charset="-122"/>
              </a:rPr>
              <a:t>录</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grpSp>
        <p:nvGrpSpPr>
          <p:cNvPr id="52" name="Group 38"/>
          <p:cNvGrpSpPr/>
          <p:nvPr/>
        </p:nvGrpSpPr>
        <p:grpSpPr>
          <a:xfrm>
            <a:off x="10268257" y="6165327"/>
            <a:ext cx="1575060" cy="160804"/>
            <a:chOff x="5548426" y="3343939"/>
            <a:chExt cx="833173" cy="85061"/>
          </a:xfrm>
          <a:solidFill>
            <a:schemeClr val="accent3"/>
          </a:solidFill>
        </p:grpSpPr>
        <p:sp>
          <p:nvSpPr>
            <p:cNvPr id="53" name="Oval 31"/>
            <p:cNvSpPr/>
            <p:nvPr/>
          </p:nvSpPr>
          <p:spPr>
            <a:xfrm>
              <a:off x="5548426" y="3343939"/>
              <a:ext cx="85061" cy="850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32"/>
            <p:cNvSpPr/>
            <p:nvPr/>
          </p:nvSpPr>
          <p:spPr>
            <a:xfrm>
              <a:off x="5698049" y="3343939"/>
              <a:ext cx="85061" cy="850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33"/>
            <p:cNvSpPr/>
            <p:nvPr/>
          </p:nvSpPr>
          <p:spPr>
            <a:xfrm>
              <a:off x="5847671" y="3343939"/>
              <a:ext cx="85061" cy="850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34"/>
            <p:cNvSpPr/>
            <p:nvPr/>
          </p:nvSpPr>
          <p:spPr>
            <a:xfrm>
              <a:off x="5997294" y="3343939"/>
              <a:ext cx="85061" cy="850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35"/>
            <p:cNvSpPr/>
            <p:nvPr/>
          </p:nvSpPr>
          <p:spPr>
            <a:xfrm>
              <a:off x="6146917" y="3343939"/>
              <a:ext cx="85061" cy="850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36"/>
            <p:cNvSpPr/>
            <p:nvPr/>
          </p:nvSpPr>
          <p:spPr>
            <a:xfrm>
              <a:off x="6296538" y="3343939"/>
              <a:ext cx="85061" cy="850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1000"/>
                                        <p:tgtEl>
                                          <p:spTgt spid="24"/>
                                        </p:tgtEl>
                                      </p:cBhvr>
                                    </p:animEffect>
                                    <p:anim calcmode="lin" valueType="num">
                                      <p:cBhvr>
                                        <p:cTn id="14" dur="1000" fill="hold"/>
                                        <p:tgtEl>
                                          <p:spTgt spid="24"/>
                                        </p:tgtEl>
                                        <p:attrNameLst>
                                          <p:attrName>ppt_x</p:attrName>
                                        </p:attrNameLst>
                                      </p:cBhvr>
                                      <p:tavLst>
                                        <p:tav tm="0">
                                          <p:val>
                                            <p:strVal val="#ppt_x"/>
                                          </p:val>
                                        </p:tav>
                                        <p:tav tm="100000">
                                          <p:val>
                                            <p:strVal val="#ppt_x"/>
                                          </p:val>
                                        </p:tav>
                                      </p:tavLst>
                                    </p:anim>
                                    <p:anim calcmode="lin" valueType="num">
                                      <p:cBhvr>
                                        <p:cTn id="15" dur="1000" fill="hold"/>
                                        <p:tgtEl>
                                          <p:spTgt spid="24"/>
                                        </p:tgtEl>
                                        <p:attrNameLst>
                                          <p:attrName>ppt_y</p:attrName>
                                        </p:attrNameLst>
                                      </p:cBhvr>
                                      <p:tavLst>
                                        <p:tav tm="0">
                                          <p:val>
                                            <p:strVal val="#ppt_y+.1"/>
                                          </p:val>
                                        </p:tav>
                                        <p:tav tm="100000">
                                          <p:val>
                                            <p:strVal val="#ppt_y"/>
                                          </p:val>
                                        </p:tav>
                                      </p:tavLst>
                                    </p:anim>
                                  </p:childTnLst>
                                </p:cTn>
                              </p:par>
                              <p:par>
                                <p:cTn id="16" presetID="47" presetClass="entr" presetSubtype="0"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1000"/>
                                        <p:tgtEl>
                                          <p:spTgt spid="37"/>
                                        </p:tgtEl>
                                      </p:cBhvr>
                                    </p:animEffect>
                                    <p:anim calcmode="lin" valueType="num">
                                      <p:cBhvr>
                                        <p:cTn id="19" dur="1000" fill="hold"/>
                                        <p:tgtEl>
                                          <p:spTgt spid="37"/>
                                        </p:tgtEl>
                                        <p:attrNameLst>
                                          <p:attrName>ppt_x</p:attrName>
                                        </p:attrNameLst>
                                      </p:cBhvr>
                                      <p:tavLst>
                                        <p:tav tm="0">
                                          <p:val>
                                            <p:strVal val="#ppt_x"/>
                                          </p:val>
                                        </p:tav>
                                        <p:tav tm="100000">
                                          <p:val>
                                            <p:strVal val="#ppt_x"/>
                                          </p:val>
                                        </p:tav>
                                      </p:tavLst>
                                    </p:anim>
                                    <p:anim calcmode="lin" valueType="num">
                                      <p:cBhvr>
                                        <p:cTn id="20" dur="1000" fill="hold"/>
                                        <p:tgtEl>
                                          <p:spTgt spid="37"/>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2" presetClass="entr" presetSubtype="8" fill="hold" grpId="0" nodeType="afterEffect">
                                  <p:stCondLst>
                                    <p:cond delay="0"/>
                                  </p:stCondLst>
                                  <p:childTnLst>
                                    <p:set>
                                      <p:cBhvr>
                                        <p:cTn id="23" dur="1" fill="hold">
                                          <p:stCondLst>
                                            <p:cond delay="0"/>
                                          </p:stCondLst>
                                        </p:cTn>
                                        <p:tgtEl>
                                          <p:spTgt spid="44"/>
                                        </p:tgtEl>
                                        <p:attrNameLst>
                                          <p:attrName>style.visibility</p:attrName>
                                        </p:attrNameLst>
                                      </p:cBhvr>
                                      <p:to>
                                        <p:strVal val="visible"/>
                                      </p:to>
                                    </p:set>
                                    <p:anim calcmode="lin" valueType="num">
                                      <p:cBhvr>
                                        <p:cTn id="24" dur="500" fill="hold"/>
                                        <p:tgtEl>
                                          <p:spTgt spid="44"/>
                                        </p:tgtEl>
                                        <p:attrNameLst>
                                          <p:attrName>ppt_x</p:attrName>
                                        </p:attrNameLst>
                                      </p:cBhvr>
                                      <p:tavLst>
                                        <p:tav tm="0">
                                          <p:val>
                                            <p:strVal val="0-#ppt_w/2"/>
                                          </p:val>
                                        </p:tav>
                                        <p:tav tm="100000">
                                          <p:val>
                                            <p:strVal val="#ppt_x"/>
                                          </p:val>
                                        </p:tav>
                                      </p:tavLst>
                                    </p:anim>
                                    <p:anim calcmode="lin" valueType="num">
                                      <p:cBhvr>
                                        <p:cTn id="25" dur="500" fill="hold"/>
                                        <p:tgtEl>
                                          <p:spTgt spid="44"/>
                                        </p:tgtEl>
                                        <p:attrNameLst>
                                          <p:attrName>ppt_y</p:attrName>
                                        </p:attrNameLst>
                                      </p:cBhvr>
                                      <p:tavLst>
                                        <p:tav tm="0">
                                          <p:val>
                                            <p:strVal val="#ppt_y"/>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fade">
                                      <p:cBhvr>
                                        <p:cTn id="28" dur="750"/>
                                        <p:tgtEl>
                                          <p:spTgt spid="51"/>
                                        </p:tgtEl>
                                      </p:cBhvr>
                                    </p:animEffect>
                                    <p:anim calcmode="lin" valueType="num">
                                      <p:cBhvr>
                                        <p:cTn id="29" dur="750" fill="hold"/>
                                        <p:tgtEl>
                                          <p:spTgt spid="51"/>
                                        </p:tgtEl>
                                        <p:attrNameLst>
                                          <p:attrName>ppt_x</p:attrName>
                                        </p:attrNameLst>
                                      </p:cBhvr>
                                      <p:tavLst>
                                        <p:tav tm="0">
                                          <p:val>
                                            <p:strVal val="#ppt_x"/>
                                          </p:val>
                                        </p:tav>
                                        <p:tav tm="100000">
                                          <p:val>
                                            <p:strVal val="#ppt_x"/>
                                          </p:val>
                                        </p:tav>
                                      </p:tavLst>
                                    </p:anim>
                                    <p:anim calcmode="lin" valueType="num">
                                      <p:cBhvr>
                                        <p:cTn id="30" dur="750" fill="hold"/>
                                        <p:tgtEl>
                                          <p:spTgt spid="51"/>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50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750"/>
                                        <p:tgtEl>
                                          <p:spTgt spid="11"/>
                                        </p:tgtEl>
                                      </p:cBhvr>
                                    </p:animEffect>
                                    <p:anim calcmode="lin" valueType="num">
                                      <p:cBhvr>
                                        <p:cTn id="34" dur="750" fill="hold"/>
                                        <p:tgtEl>
                                          <p:spTgt spid="11"/>
                                        </p:tgtEl>
                                        <p:attrNameLst>
                                          <p:attrName>ppt_x</p:attrName>
                                        </p:attrNameLst>
                                      </p:cBhvr>
                                      <p:tavLst>
                                        <p:tav tm="0">
                                          <p:val>
                                            <p:strVal val="#ppt_x"/>
                                          </p:val>
                                        </p:tav>
                                        <p:tav tm="100000">
                                          <p:val>
                                            <p:strVal val="#ppt_x"/>
                                          </p:val>
                                        </p:tav>
                                      </p:tavLst>
                                    </p:anim>
                                    <p:anim calcmode="lin" valueType="num">
                                      <p:cBhvr>
                                        <p:cTn id="35" dur="750" fill="hold"/>
                                        <p:tgtEl>
                                          <p:spTgt spid="11"/>
                                        </p:tgtEl>
                                        <p:attrNameLst>
                                          <p:attrName>ppt_y</p:attrName>
                                        </p:attrNameLst>
                                      </p:cBhvr>
                                      <p:tavLst>
                                        <p:tav tm="0">
                                          <p:val>
                                            <p:strVal val="#ppt_y+.1"/>
                                          </p:val>
                                        </p:tav>
                                        <p:tav tm="100000">
                                          <p:val>
                                            <p:strVal val="#ppt_y"/>
                                          </p:val>
                                        </p:tav>
                                      </p:tavLst>
                                    </p:anim>
                                  </p:childTnLst>
                                </p:cTn>
                              </p:par>
                            </p:childTnLst>
                          </p:cTn>
                        </p:par>
                        <p:par>
                          <p:cTn id="36" fill="hold">
                            <p:stCondLst>
                              <p:cond delay="2500"/>
                            </p:stCondLst>
                            <p:childTnLst>
                              <p:par>
                                <p:cTn id="37" presetID="10" presetClass="entr" presetSubtype="0" fill="hold" grpId="0" nodeType="afterEffect">
                                  <p:stCondLst>
                                    <p:cond delay="0"/>
                                  </p:stCondLst>
                                  <p:childTnLst>
                                    <p:set>
                                      <p:cBhvr>
                                        <p:cTn id="38" dur="1" fill="hold">
                                          <p:stCondLst>
                                            <p:cond delay="0"/>
                                          </p:stCondLst>
                                        </p:cTn>
                                        <p:tgtEl>
                                          <p:spTgt spid="43"/>
                                        </p:tgtEl>
                                        <p:attrNameLst>
                                          <p:attrName>style.visibility</p:attrName>
                                        </p:attrNameLst>
                                      </p:cBhvr>
                                      <p:to>
                                        <p:strVal val="visible"/>
                                      </p:to>
                                    </p:set>
                                    <p:anim calcmode="lin" valueType="num">
                                      <p:cBhvr>
                                        <p:cTn id="39" dur="500" fill="hold"/>
                                        <p:tgtEl>
                                          <p:spTgt spid="43"/>
                                        </p:tgtEl>
                                        <p:attrNameLst>
                                          <p:attrName>ppt_w</p:attrName>
                                        </p:attrNameLst>
                                      </p:cBhvr>
                                      <p:tavLst>
                                        <p:tav tm="0">
                                          <p:val>
                                            <p:fltVal val="0"/>
                                          </p:val>
                                        </p:tav>
                                        <p:tav tm="100000">
                                          <p:val>
                                            <p:strVal val="#ppt_w"/>
                                          </p:val>
                                        </p:tav>
                                      </p:tavLst>
                                    </p:anim>
                                    <p:anim calcmode="lin" valueType="num">
                                      <p:cBhvr>
                                        <p:cTn id="40" dur="500" fill="hold"/>
                                        <p:tgtEl>
                                          <p:spTgt spid="43"/>
                                        </p:tgtEl>
                                        <p:attrNameLst>
                                          <p:attrName>ppt_h</p:attrName>
                                        </p:attrNameLst>
                                      </p:cBhvr>
                                      <p:tavLst>
                                        <p:tav tm="0">
                                          <p:val>
                                            <p:fltVal val="0"/>
                                          </p:val>
                                        </p:tav>
                                        <p:tav tm="100000">
                                          <p:val>
                                            <p:strVal val="#ppt_h"/>
                                          </p:val>
                                        </p:tav>
                                      </p:tavLst>
                                    </p:anim>
                                    <p:animEffect>
                                      <p:cBhvr>
                                        <p:cTn id="41" dur="500"/>
                                        <p:tgtEl>
                                          <p:spTgt spid="43"/>
                                        </p:tgtEl>
                                      </p:cBhvr>
                                    </p:animEffect>
                                  </p:childTnLst>
                                </p:cTn>
                              </p:par>
                              <p:par>
                                <p:cTn id="42" presetID="42" presetClass="entr" presetSubtype="0" fill="hold" nodeType="with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fade">
                                      <p:cBhvr>
                                        <p:cTn id="44" dur="750"/>
                                        <p:tgtEl>
                                          <p:spTgt spid="52"/>
                                        </p:tgtEl>
                                      </p:cBhvr>
                                    </p:animEffect>
                                    <p:anim calcmode="lin" valueType="num">
                                      <p:cBhvr>
                                        <p:cTn id="45" dur="750" fill="hold"/>
                                        <p:tgtEl>
                                          <p:spTgt spid="52"/>
                                        </p:tgtEl>
                                        <p:attrNameLst>
                                          <p:attrName>ppt_x</p:attrName>
                                        </p:attrNameLst>
                                      </p:cBhvr>
                                      <p:tavLst>
                                        <p:tav tm="0">
                                          <p:val>
                                            <p:strVal val="#ppt_x"/>
                                          </p:val>
                                        </p:tav>
                                        <p:tav tm="100000">
                                          <p:val>
                                            <p:strVal val="#ppt_x"/>
                                          </p:val>
                                        </p:tav>
                                      </p:tavLst>
                                    </p:anim>
                                    <p:anim calcmode="lin" valueType="num">
                                      <p:cBhvr>
                                        <p:cTn id="46" dur="75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ldLvl="0" autoUpdateAnimBg="0"/>
      <p:bldP spid="44" grpId="0" bldLvl="0" animBg="1" autoUpdateAnimBg="0"/>
      <p:bldP spid="5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266252"/>
            <a:ext cx="12190413" cy="556708"/>
            <a:chOff x="0" y="266252"/>
            <a:chExt cx="12190413" cy="556708"/>
          </a:xfrm>
        </p:grpSpPr>
        <p:sp>
          <p:nvSpPr>
            <p:cNvPr id="2" name="矩形 1"/>
            <p:cNvSpPr/>
            <p:nvPr/>
          </p:nvSpPr>
          <p:spPr>
            <a:xfrm>
              <a:off x="0" y="266252"/>
              <a:ext cx="12190413" cy="556708"/>
            </a:xfrm>
            <a:custGeom>
              <a:avLst/>
              <a:gdLst/>
              <a:ahLst/>
              <a:cxnLst/>
              <a:rect l="l" t="t" r="r" b="b"/>
              <a:pathLst>
                <a:path w="12190413" h="713082">
                  <a:moveTo>
                    <a:pt x="4227443" y="0"/>
                  </a:moveTo>
                  <a:lnTo>
                    <a:pt x="12190413" y="0"/>
                  </a:lnTo>
                  <a:lnTo>
                    <a:pt x="12190413" y="713082"/>
                  </a:lnTo>
                  <a:lnTo>
                    <a:pt x="4227443" y="713082"/>
                  </a:lnTo>
                  <a:close/>
                  <a:moveTo>
                    <a:pt x="0" y="0"/>
                  </a:moveTo>
                  <a:lnTo>
                    <a:pt x="543474" y="0"/>
                  </a:lnTo>
                  <a:lnTo>
                    <a:pt x="543474" y="713082"/>
                  </a:lnTo>
                  <a:lnTo>
                    <a:pt x="0" y="71308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9"/>
            <p:cNvSpPr txBox="1"/>
            <p:nvPr/>
          </p:nvSpPr>
          <p:spPr>
            <a:xfrm>
              <a:off x="662742" y="329162"/>
              <a:ext cx="3435256" cy="430887"/>
            </a:xfrm>
            <a:prstGeom prst="rect">
              <a:avLst/>
            </a:prstGeom>
            <a:noFill/>
          </p:spPr>
          <p:txBody>
            <a:bodyPr wrap="square" lIns="0" tIns="0" rIns="0" bIns="0" rtlCol="0">
              <a:spAutoFit/>
            </a:bodyPr>
            <a:lstStyle/>
            <a:p>
              <a:pPr marL="0" lvl="1" algn="ctr"/>
              <a:r>
                <a:rPr lang="zh-CN" altLang="en-US" sz="2800" dirty="0" smtClean="0">
                  <a:solidFill>
                    <a:schemeClr val="bg1">
                      <a:lumMod val="50000"/>
                    </a:schemeClr>
                  </a:solidFill>
                  <a:latin typeface="微软雅黑" panose="020B0503020204020204" pitchFamily="34" charset="-122"/>
                  <a:ea typeface="微软雅黑" panose="020B0503020204020204" pitchFamily="34" charset="-122"/>
                </a:rPr>
                <a:t>点击加入你的标题</a:t>
              </a:r>
              <a:endParaRPr lang="zh-CN" altLang="en-US" sz="2800"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651902" y="2000714"/>
            <a:ext cx="10885321" cy="3818834"/>
            <a:chOff x="651902" y="2000714"/>
            <a:chExt cx="10885321" cy="3818834"/>
          </a:xfrm>
        </p:grpSpPr>
        <p:grpSp>
          <p:nvGrpSpPr>
            <p:cNvPr id="7" name="组合 6"/>
            <p:cNvGrpSpPr/>
            <p:nvPr/>
          </p:nvGrpSpPr>
          <p:grpSpPr>
            <a:xfrm>
              <a:off x="8583780" y="2029204"/>
              <a:ext cx="1714223" cy="3557266"/>
              <a:chOff x="2066261" y="1203598"/>
              <a:chExt cx="1295620" cy="2688603"/>
            </a:xfrm>
          </p:grpSpPr>
          <p:grpSp>
            <p:nvGrpSpPr>
              <p:cNvPr id="60" name="组合 25"/>
              <p:cNvGrpSpPr/>
              <p:nvPr/>
            </p:nvGrpSpPr>
            <p:grpSpPr bwMode="auto">
              <a:xfrm>
                <a:off x="2358889" y="1802997"/>
                <a:ext cx="1002992" cy="322385"/>
                <a:chOff x="2493877" y="2816252"/>
                <a:chExt cx="1502059" cy="481774"/>
              </a:xfrm>
            </p:grpSpPr>
            <p:sp>
              <p:nvSpPr>
                <p:cNvPr id="129" name="圆角矩形 6"/>
                <p:cNvSpPr/>
                <p:nvPr/>
              </p:nvSpPr>
              <p:spPr>
                <a:xfrm>
                  <a:off x="2493877" y="2816010"/>
                  <a:ext cx="1502059" cy="481669"/>
                </a:xfrm>
                <a:custGeom>
                  <a:avLst/>
                  <a:gdLst/>
                  <a:ahLst/>
                  <a:cxnLst/>
                  <a:rect l="l" t="t" r="r" b="b"/>
                  <a:pathLst>
                    <a:path w="926578" h="297193">
                      <a:moveTo>
                        <a:pt x="29877" y="0"/>
                      </a:moveTo>
                      <a:lnTo>
                        <a:pt x="852353" y="0"/>
                      </a:lnTo>
                      <a:cubicBezTo>
                        <a:pt x="868854" y="0"/>
                        <a:pt x="882230" y="13376"/>
                        <a:pt x="882230" y="29877"/>
                      </a:cubicBezTo>
                      <a:lnTo>
                        <a:pt x="882230" y="76588"/>
                      </a:lnTo>
                      <a:lnTo>
                        <a:pt x="902575" y="76588"/>
                      </a:lnTo>
                      <a:cubicBezTo>
                        <a:pt x="915831" y="76588"/>
                        <a:pt x="926578" y="87335"/>
                        <a:pt x="926578" y="100591"/>
                      </a:cubicBezTo>
                      <a:lnTo>
                        <a:pt x="926578" y="196601"/>
                      </a:lnTo>
                      <a:cubicBezTo>
                        <a:pt x="926578" y="209857"/>
                        <a:pt x="915831" y="220604"/>
                        <a:pt x="902575" y="220604"/>
                      </a:cubicBezTo>
                      <a:lnTo>
                        <a:pt x="882230" y="220604"/>
                      </a:lnTo>
                      <a:lnTo>
                        <a:pt x="882230" y="267316"/>
                      </a:lnTo>
                      <a:cubicBezTo>
                        <a:pt x="882230" y="283817"/>
                        <a:pt x="868854" y="297193"/>
                        <a:pt x="852353" y="297193"/>
                      </a:cubicBezTo>
                      <a:lnTo>
                        <a:pt x="29877" y="297193"/>
                      </a:lnTo>
                      <a:cubicBezTo>
                        <a:pt x="13376" y="297193"/>
                        <a:pt x="0" y="283817"/>
                        <a:pt x="0" y="267316"/>
                      </a:cubicBezTo>
                      <a:lnTo>
                        <a:pt x="0" y="29877"/>
                      </a:lnTo>
                      <a:cubicBezTo>
                        <a:pt x="0" y="13376"/>
                        <a:pt x="13376" y="0"/>
                        <a:pt x="29877" y="0"/>
                      </a:cubicBezTo>
                      <a:close/>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130" name="组合 12"/>
                <p:cNvGrpSpPr/>
                <p:nvPr/>
              </p:nvGrpSpPr>
              <p:grpSpPr bwMode="auto">
                <a:xfrm>
                  <a:off x="2573292" y="2863513"/>
                  <a:ext cx="1254246" cy="398979"/>
                  <a:chOff x="2573292" y="2863513"/>
                  <a:chExt cx="1254246" cy="398979"/>
                </a:xfrm>
              </p:grpSpPr>
              <p:sp>
                <p:nvSpPr>
                  <p:cNvPr id="131" name="矩形 130"/>
                  <p:cNvSpPr/>
                  <p:nvPr/>
                </p:nvSpPr>
                <p:spPr>
                  <a:xfrm>
                    <a:off x="2573267" y="2863544"/>
                    <a:ext cx="96855" cy="3992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132" name="矩形 131"/>
                  <p:cNvSpPr/>
                  <p:nvPr/>
                </p:nvSpPr>
                <p:spPr>
                  <a:xfrm>
                    <a:off x="2701878" y="2863544"/>
                    <a:ext cx="96856" cy="3992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133" name="矩形 132"/>
                  <p:cNvSpPr/>
                  <p:nvPr/>
                </p:nvSpPr>
                <p:spPr>
                  <a:xfrm>
                    <a:off x="2830491" y="2863544"/>
                    <a:ext cx="96855" cy="3992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134" name="矩形 133"/>
                  <p:cNvSpPr/>
                  <p:nvPr/>
                </p:nvSpPr>
                <p:spPr>
                  <a:xfrm>
                    <a:off x="2959102" y="2863544"/>
                    <a:ext cx="96856" cy="3992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135" name="矩形 134"/>
                  <p:cNvSpPr/>
                  <p:nvPr/>
                </p:nvSpPr>
                <p:spPr>
                  <a:xfrm>
                    <a:off x="3087714" y="2863544"/>
                    <a:ext cx="96855" cy="3992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136" name="矩形 135"/>
                  <p:cNvSpPr/>
                  <p:nvPr/>
                </p:nvSpPr>
                <p:spPr>
                  <a:xfrm>
                    <a:off x="3216326" y="2863544"/>
                    <a:ext cx="96856" cy="3992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137" name="矩形 136"/>
                  <p:cNvSpPr/>
                  <p:nvPr/>
                </p:nvSpPr>
                <p:spPr>
                  <a:xfrm>
                    <a:off x="3344938" y="2863544"/>
                    <a:ext cx="96855" cy="3992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138" name="矩形 137"/>
                  <p:cNvSpPr/>
                  <p:nvPr/>
                </p:nvSpPr>
                <p:spPr>
                  <a:xfrm>
                    <a:off x="3473549" y="2863544"/>
                    <a:ext cx="96856" cy="3992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139" name="矩形 138"/>
                  <p:cNvSpPr/>
                  <p:nvPr/>
                </p:nvSpPr>
                <p:spPr>
                  <a:xfrm>
                    <a:off x="3602161" y="2863544"/>
                    <a:ext cx="96855" cy="3992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140" name="矩形 139"/>
                  <p:cNvSpPr/>
                  <p:nvPr/>
                </p:nvSpPr>
                <p:spPr>
                  <a:xfrm>
                    <a:off x="3730773" y="2863544"/>
                    <a:ext cx="96856" cy="3992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grpSp>
          </p:grpSp>
          <p:grpSp>
            <p:nvGrpSpPr>
              <p:cNvPr id="61" name="组合 21"/>
              <p:cNvGrpSpPr/>
              <p:nvPr/>
            </p:nvGrpSpPr>
            <p:grpSpPr bwMode="auto">
              <a:xfrm>
                <a:off x="2358889" y="1238824"/>
                <a:ext cx="1002992" cy="321325"/>
                <a:chOff x="2493877" y="2111122"/>
                <a:chExt cx="1502059" cy="481774"/>
              </a:xfrm>
            </p:grpSpPr>
            <p:sp>
              <p:nvSpPr>
                <p:cNvPr id="117" name="圆角矩形 6"/>
                <p:cNvSpPr/>
                <p:nvPr/>
              </p:nvSpPr>
              <p:spPr>
                <a:xfrm>
                  <a:off x="2493877" y="2111064"/>
                  <a:ext cx="1502059" cy="481669"/>
                </a:xfrm>
                <a:custGeom>
                  <a:avLst/>
                  <a:gdLst/>
                  <a:ahLst/>
                  <a:cxnLst/>
                  <a:rect l="l" t="t" r="r" b="b"/>
                  <a:pathLst>
                    <a:path w="926578" h="297193">
                      <a:moveTo>
                        <a:pt x="29877" y="0"/>
                      </a:moveTo>
                      <a:lnTo>
                        <a:pt x="852353" y="0"/>
                      </a:lnTo>
                      <a:cubicBezTo>
                        <a:pt x="868854" y="0"/>
                        <a:pt x="882230" y="13376"/>
                        <a:pt x="882230" y="29877"/>
                      </a:cubicBezTo>
                      <a:lnTo>
                        <a:pt x="882230" y="76588"/>
                      </a:lnTo>
                      <a:lnTo>
                        <a:pt x="902575" y="76588"/>
                      </a:lnTo>
                      <a:cubicBezTo>
                        <a:pt x="915831" y="76588"/>
                        <a:pt x="926578" y="87335"/>
                        <a:pt x="926578" y="100591"/>
                      </a:cubicBezTo>
                      <a:lnTo>
                        <a:pt x="926578" y="196601"/>
                      </a:lnTo>
                      <a:cubicBezTo>
                        <a:pt x="926578" y="209857"/>
                        <a:pt x="915831" y="220604"/>
                        <a:pt x="902575" y="220604"/>
                      </a:cubicBezTo>
                      <a:lnTo>
                        <a:pt x="882230" y="220604"/>
                      </a:lnTo>
                      <a:lnTo>
                        <a:pt x="882230" y="267316"/>
                      </a:lnTo>
                      <a:cubicBezTo>
                        <a:pt x="882230" y="283817"/>
                        <a:pt x="868854" y="297193"/>
                        <a:pt x="852353" y="297193"/>
                      </a:cubicBezTo>
                      <a:lnTo>
                        <a:pt x="29877" y="297193"/>
                      </a:lnTo>
                      <a:cubicBezTo>
                        <a:pt x="13376" y="297193"/>
                        <a:pt x="0" y="283817"/>
                        <a:pt x="0" y="267316"/>
                      </a:cubicBezTo>
                      <a:lnTo>
                        <a:pt x="0" y="29877"/>
                      </a:lnTo>
                      <a:cubicBezTo>
                        <a:pt x="0" y="13376"/>
                        <a:pt x="13376" y="0"/>
                        <a:pt x="29877" y="0"/>
                      </a:cubicBezTo>
                      <a:close/>
                    </a:path>
                  </a:pathLst>
                </a:cu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118" name="组合 11"/>
                <p:cNvGrpSpPr/>
                <p:nvPr/>
              </p:nvGrpSpPr>
              <p:grpSpPr bwMode="auto">
                <a:xfrm>
                  <a:off x="2573292" y="2158383"/>
                  <a:ext cx="1254246" cy="398979"/>
                  <a:chOff x="2573292" y="2158383"/>
                  <a:chExt cx="1254246" cy="398979"/>
                </a:xfrm>
              </p:grpSpPr>
              <p:sp>
                <p:nvSpPr>
                  <p:cNvPr id="119" name="矩形 118"/>
                  <p:cNvSpPr/>
                  <p:nvPr/>
                </p:nvSpPr>
                <p:spPr>
                  <a:xfrm>
                    <a:off x="2573267" y="2158754"/>
                    <a:ext cx="96855" cy="3990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120" name="矩形 119"/>
                  <p:cNvSpPr/>
                  <p:nvPr/>
                </p:nvSpPr>
                <p:spPr>
                  <a:xfrm>
                    <a:off x="2701878" y="2158754"/>
                    <a:ext cx="96856" cy="3990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121" name="矩形 120"/>
                  <p:cNvSpPr/>
                  <p:nvPr/>
                </p:nvSpPr>
                <p:spPr>
                  <a:xfrm>
                    <a:off x="2830491" y="2158754"/>
                    <a:ext cx="96855" cy="3990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122" name="矩形 121"/>
                  <p:cNvSpPr/>
                  <p:nvPr/>
                </p:nvSpPr>
                <p:spPr>
                  <a:xfrm>
                    <a:off x="2959102" y="2158754"/>
                    <a:ext cx="96856" cy="3990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123" name="矩形 122"/>
                  <p:cNvSpPr/>
                  <p:nvPr/>
                </p:nvSpPr>
                <p:spPr>
                  <a:xfrm>
                    <a:off x="3087714" y="2158754"/>
                    <a:ext cx="96855" cy="3990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124" name="矩形 123"/>
                  <p:cNvSpPr/>
                  <p:nvPr/>
                </p:nvSpPr>
                <p:spPr>
                  <a:xfrm>
                    <a:off x="3216326" y="2158754"/>
                    <a:ext cx="96856" cy="3990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125" name="矩形 124"/>
                  <p:cNvSpPr/>
                  <p:nvPr/>
                </p:nvSpPr>
                <p:spPr>
                  <a:xfrm>
                    <a:off x="3344938" y="2158754"/>
                    <a:ext cx="96855" cy="3990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126" name="矩形 125"/>
                  <p:cNvSpPr/>
                  <p:nvPr/>
                </p:nvSpPr>
                <p:spPr>
                  <a:xfrm>
                    <a:off x="3473549" y="2158754"/>
                    <a:ext cx="96856" cy="3990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127" name="矩形 126"/>
                  <p:cNvSpPr/>
                  <p:nvPr/>
                </p:nvSpPr>
                <p:spPr>
                  <a:xfrm>
                    <a:off x="3602161" y="2158754"/>
                    <a:ext cx="96855" cy="3990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128" name="矩形 127"/>
                  <p:cNvSpPr/>
                  <p:nvPr/>
                </p:nvSpPr>
                <p:spPr>
                  <a:xfrm>
                    <a:off x="3730773" y="2158754"/>
                    <a:ext cx="96856" cy="3990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grpSp>
          </p:grpSp>
          <p:grpSp>
            <p:nvGrpSpPr>
              <p:cNvPr id="62" name="组合 26"/>
              <p:cNvGrpSpPr/>
              <p:nvPr/>
            </p:nvGrpSpPr>
            <p:grpSpPr bwMode="auto">
              <a:xfrm>
                <a:off x="2358889" y="2377775"/>
                <a:ext cx="1002992" cy="321325"/>
                <a:chOff x="2493877" y="3531677"/>
                <a:chExt cx="1502059" cy="481774"/>
              </a:xfrm>
            </p:grpSpPr>
            <p:sp>
              <p:nvSpPr>
                <p:cNvPr id="105" name="圆角矩形 6"/>
                <p:cNvSpPr/>
                <p:nvPr/>
              </p:nvSpPr>
              <p:spPr>
                <a:xfrm>
                  <a:off x="2493877" y="3531247"/>
                  <a:ext cx="1502059" cy="481669"/>
                </a:xfrm>
                <a:custGeom>
                  <a:avLst/>
                  <a:gdLst/>
                  <a:ahLst/>
                  <a:cxnLst/>
                  <a:rect l="l" t="t" r="r" b="b"/>
                  <a:pathLst>
                    <a:path w="926578" h="297193">
                      <a:moveTo>
                        <a:pt x="29877" y="0"/>
                      </a:moveTo>
                      <a:lnTo>
                        <a:pt x="852353" y="0"/>
                      </a:lnTo>
                      <a:cubicBezTo>
                        <a:pt x="868854" y="0"/>
                        <a:pt x="882230" y="13376"/>
                        <a:pt x="882230" y="29877"/>
                      </a:cubicBezTo>
                      <a:lnTo>
                        <a:pt x="882230" y="76588"/>
                      </a:lnTo>
                      <a:lnTo>
                        <a:pt x="902575" y="76588"/>
                      </a:lnTo>
                      <a:cubicBezTo>
                        <a:pt x="915831" y="76588"/>
                        <a:pt x="926578" y="87335"/>
                        <a:pt x="926578" y="100591"/>
                      </a:cubicBezTo>
                      <a:lnTo>
                        <a:pt x="926578" y="196601"/>
                      </a:lnTo>
                      <a:cubicBezTo>
                        <a:pt x="926578" y="209857"/>
                        <a:pt x="915831" y="220604"/>
                        <a:pt x="902575" y="220604"/>
                      </a:cubicBezTo>
                      <a:lnTo>
                        <a:pt x="882230" y="220604"/>
                      </a:lnTo>
                      <a:lnTo>
                        <a:pt x="882230" y="267316"/>
                      </a:lnTo>
                      <a:cubicBezTo>
                        <a:pt x="882230" y="283817"/>
                        <a:pt x="868854" y="297193"/>
                        <a:pt x="852353" y="297193"/>
                      </a:cubicBezTo>
                      <a:lnTo>
                        <a:pt x="29877" y="297193"/>
                      </a:lnTo>
                      <a:cubicBezTo>
                        <a:pt x="13376" y="297193"/>
                        <a:pt x="0" y="283817"/>
                        <a:pt x="0" y="267316"/>
                      </a:cubicBezTo>
                      <a:lnTo>
                        <a:pt x="0" y="29877"/>
                      </a:lnTo>
                      <a:cubicBezTo>
                        <a:pt x="0" y="13376"/>
                        <a:pt x="13376" y="0"/>
                        <a:pt x="29877" y="0"/>
                      </a:cubicBezTo>
                      <a:close/>
                    </a:path>
                  </a:pathLst>
                </a:cu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106" name="组合 13"/>
                <p:cNvGrpSpPr/>
                <p:nvPr/>
              </p:nvGrpSpPr>
              <p:grpSpPr bwMode="auto">
                <a:xfrm>
                  <a:off x="2573292" y="3578938"/>
                  <a:ext cx="1254246" cy="398979"/>
                  <a:chOff x="2573292" y="3578938"/>
                  <a:chExt cx="1254246" cy="398979"/>
                </a:xfrm>
              </p:grpSpPr>
              <p:sp>
                <p:nvSpPr>
                  <p:cNvPr id="107" name="矩形 106"/>
                  <p:cNvSpPr/>
                  <p:nvPr/>
                </p:nvSpPr>
                <p:spPr>
                  <a:xfrm>
                    <a:off x="2573267" y="3578937"/>
                    <a:ext cx="96855" cy="3990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108" name="矩形 107"/>
                  <p:cNvSpPr/>
                  <p:nvPr/>
                </p:nvSpPr>
                <p:spPr>
                  <a:xfrm>
                    <a:off x="2701878" y="3578937"/>
                    <a:ext cx="96856" cy="3990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109" name="矩形 108"/>
                  <p:cNvSpPr/>
                  <p:nvPr/>
                </p:nvSpPr>
                <p:spPr>
                  <a:xfrm>
                    <a:off x="2830491" y="3578937"/>
                    <a:ext cx="96855" cy="3990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110" name="矩形 109"/>
                  <p:cNvSpPr/>
                  <p:nvPr/>
                </p:nvSpPr>
                <p:spPr>
                  <a:xfrm>
                    <a:off x="2959102" y="3578937"/>
                    <a:ext cx="96856" cy="3990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111" name="矩形 110"/>
                  <p:cNvSpPr/>
                  <p:nvPr/>
                </p:nvSpPr>
                <p:spPr>
                  <a:xfrm>
                    <a:off x="3087714" y="3578937"/>
                    <a:ext cx="96855" cy="3990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112" name="矩形 111"/>
                  <p:cNvSpPr/>
                  <p:nvPr/>
                </p:nvSpPr>
                <p:spPr>
                  <a:xfrm>
                    <a:off x="3216326" y="3578937"/>
                    <a:ext cx="96856" cy="3990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113" name="矩形 112"/>
                  <p:cNvSpPr/>
                  <p:nvPr/>
                </p:nvSpPr>
                <p:spPr>
                  <a:xfrm>
                    <a:off x="3344938" y="3578937"/>
                    <a:ext cx="96855" cy="3990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114" name="矩形 113"/>
                  <p:cNvSpPr/>
                  <p:nvPr/>
                </p:nvSpPr>
                <p:spPr>
                  <a:xfrm>
                    <a:off x="3473549" y="3578937"/>
                    <a:ext cx="96856" cy="3990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115" name="矩形 114"/>
                  <p:cNvSpPr/>
                  <p:nvPr/>
                </p:nvSpPr>
                <p:spPr>
                  <a:xfrm>
                    <a:off x="3602161" y="3578937"/>
                    <a:ext cx="96855" cy="3990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116" name="矩形 115"/>
                  <p:cNvSpPr/>
                  <p:nvPr/>
                </p:nvSpPr>
                <p:spPr>
                  <a:xfrm>
                    <a:off x="3730773" y="3578937"/>
                    <a:ext cx="96856" cy="3990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grpSp>
          </p:grpSp>
          <p:cxnSp>
            <p:nvCxnSpPr>
              <p:cNvPr id="63" name="直接连接符 62"/>
              <p:cNvCxnSpPr/>
              <p:nvPr/>
            </p:nvCxnSpPr>
            <p:spPr bwMode="auto">
              <a:xfrm>
                <a:off x="2125634" y="1203598"/>
                <a:ext cx="0" cy="2688603"/>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64" name="组合 28"/>
              <p:cNvGrpSpPr/>
              <p:nvPr/>
            </p:nvGrpSpPr>
            <p:grpSpPr bwMode="auto">
              <a:xfrm>
                <a:off x="2066261" y="1340630"/>
                <a:ext cx="117687" cy="117713"/>
                <a:chOff x="2056395" y="2224358"/>
                <a:chExt cx="175942" cy="175942"/>
              </a:xfrm>
            </p:grpSpPr>
            <p:sp>
              <p:nvSpPr>
                <p:cNvPr id="103" name="椭圆 102"/>
                <p:cNvSpPr/>
                <p:nvPr/>
              </p:nvSpPr>
              <p:spPr>
                <a:xfrm>
                  <a:off x="2056395" y="2224267"/>
                  <a:ext cx="175942" cy="1759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104" name="椭圆 103"/>
                <p:cNvSpPr/>
                <p:nvPr/>
              </p:nvSpPr>
              <p:spPr>
                <a:xfrm>
                  <a:off x="2097607" y="2265470"/>
                  <a:ext cx="93518" cy="9349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65" name="组合 204"/>
              <p:cNvGrpSpPr/>
              <p:nvPr/>
            </p:nvGrpSpPr>
            <p:grpSpPr bwMode="auto">
              <a:xfrm>
                <a:off x="2066261" y="1905864"/>
                <a:ext cx="117687" cy="116652"/>
                <a:chOff x="2056395" y="2224358"/>
                <a:chExt cx="175942" cy="175942"/>
              </a:xfrm>
            </p:grpSpPr>
            <p:sp>
              <p:nvSpPr>
                <p:cNvPr id="101" name="椭圆 100"/>
                <p:cNvSpPr/>
                <p:nvPr/>
              </p:nvSpPr>
              <p:spPr>
                <a:xfrm>
                  <a:off x="2056395" y="2224081"/>
                  <a:ext cx="175942" cy="1759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102" name="椭圆 101"/>
                <p:cNvSpPr/>
                <p:nvPr/>
              </p:nvSpPr>
              <p:spPr>
                <a:xfrm>
                  <a:off x="2097607" y="2265658"/>
                  <a:ext cx="93518" cy="9274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66" name="组合 207"/>
              <p:cNvGrpSpPr/>
              <p:nvPr/>
            </p:nvGrpSpPr>
            <p:grpSpPr bwMode="auto">
              <a:xfrm>
                <a:off x="2066261" y="2479581"/>
                <a:ext cx="117687" cy="117713"/>
                <a:chOff x="2056395" y="2224358"/>
                <a:chExt cx="175942" cy="175942"/>
              </a:xfrm>
            </p:grpSpPr>
            <p:sp>
              <p:nvSpPr>
                <p:cNvPr id="99" name="椭圆 98"/>
                <p:cNvSpPr/>
                <p:nvPr/>
              </p:nvSpPr>
              <p:spPr>
                <a:xfrm>
                  <a:off x="2056395" y="2223897"/>
                  <a:ext cx="175942" cy="17590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100" name="椭圆 99"/>
                <p:cNvSpPr/>
                <p:nvPr/>
              </p:nvSpPr>
              <p:spPr>
                <a:xfrm>
                  <a:off x="2097607" y="2265099"/>
                  <a:ext cx="93518" cy="9349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67" name="组合 26"/>
              <p:cNvGrpSpPr/>
              <p:nvPr/>
            </p:nvGrpSpPr>
            <p:grpSpPr bwMode="auto">
              <a:xfrm>
                <a:off x="2358889" y="2965473"/>
                <a:ext cx="1002992" cy="321325"/>
                <a:chOff x="2493877" y="3531677"/>
                <a:chExt cx="1502059" cy="481774"/>
              </a:xfrm>
            </p:grpSpPr>
            <p:sp>
              <p:nvSpPr>
                <p:cNvPr id="87" name="圆角矩形 6"/>
                <p:cNvSpPr/>
                <p:nvPr/>
              </p:nvSpPr>
              <p:spPr>
                <a:xfrm>
                  <a:off x="2493877" y="3531247"/>
                  <a:ext cx="1502059" cy="481669"/>
                </a:xfrm>
                <a:custGeom>
                  <a:avLst/>
                  <a:gdLst/>
                  <a:ahLst/>
                  <a:cxnLst/>
                  <a:rect l="l" t="t" r="r" b="b"/>
                  <a:pathLst>
                    <a:path w="926578" h="297193">
                      <a:moveTo>
                        <a:pt x="29877" y="0"/>
                      </a:moveTo>
                      <a:lnTo>
                        <a:pt x="852353" y="0"/>
                      </a:lnTo>
                      <a:cubicBezTo>
                        <a:pt x="868854" y="0"/>
                        <a:pt x="882230" y="13376"/>
                        <a:pt x="882230" y="29877"/>
                      </a:cubicBezTo>
                      <a:lnTo>
                        <a:pt x="882230" y="76588"/>
                      </a:lnTo>
                      <a:lnTo>
                        <a:pt x="902575" y="76588"/>
                      </a:lnTo>
                      <a:cubicBezTo>
                        <a:pt x="915831" y="76588"/>
                        <a:pt x="926578" y="87335"/>
                        <a:pt x="926578" y="100591"/>
                      </a:cubicBezTo>
                      <a:lnTo>
                        <a:pt x="926578" y="196601"/>
                      </a:lnTo>
                      <a:cubicBezTo>
                        <a:pt x="926578" y="209857"/>
                        <a:pt x="915831" y="220604"/>
                        <a:pt x="902575" y="220604"/>
                      </a:cubicBezTo>
                      <a:lnTo>
                        <a:pt x="882230" y="220604"/>
                      </a:lnTo>
                      <a:lnTo>
                        <a:pt x="882230" y="267316"/>
                      </a:lnTo>
                      <a:cubicBezTo>
                        <a:pt x="882230" y="283817"/>
                        <a:pt x="868854" y="297193"/>
                        <a:pt x="852353" y="297193"/>
                      </a:cubicBezTo>
                      <a:lnTo>
                        <a:pt x="29877" y="297193"/>
                      </a:lnTo>
                      <a:cubicBezTo>
                        <a:pt x="13376" y="297193"/>
                        <a:pt x="0" y="283817"/>
                        <a:pt x="0" y="267316"/>
                      </a:cubicBezTo>
                      <a:lnTo>
                        <a:pt x="0" y="29877"/>
                      </a:lnTo>
                      <a:cubicBezTo>
                        <a:pt x="0" y="13376"/>
                        <a:pt x="13376" y="0"/>
                        <a:pt x="29877" y="0"/>
                      </a:cubicBezTo>
                      <a:close/>
                    </a:path>
                  </a:pathLst>
                </a:cu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88" name="组合 13"/>
                <p:cNvGrpSpPr/>
                <p:nvPr/>
              </p:nvGrpSpPr>
              <p:grpSpPr bwMode="auto">
                <a:xfrm>
                  <a:off x="2573292" y="3578938"/>
                  <a:ext cx="1254246" cy="398979"/>
                  <a:chOff x="2573292" y="3578938"/>
                  <a:chExt cx="1254246" cy="398979"/>
                </a:xfrm>
              </p:grpSpPr>
              <p:sp>
                <p:nvSpPr>
                  <p:cNvPr id="89" name="矩形 88"/>
                  <p:cNvSpPr/>
                  <p:nvPr/>
                </p:nvSpPr>
                <p:spPr>
                  <a:xfrm>
                    <a:off x="2573267" y="3578937"/>
                    <a:ext cx="96855" cy="3990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90" name="矩形 89"/>
                  <p:cNvSpPr/>
                  <p:nvPr/>
                </p:nvSpPr>
                <p:spPr>
                  <a:xfrm>
                    <a:off x="2701878" y="3578937"/>
                    <a:ext cx="96856" cy="3990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91" name="矩形 90"/>
                  <p:cNvSpPr/>
                  <p:nvPr/>
                </p:nvSpPr>
                <p:spPr>
                  <a:xfrm>
                    <a:off x="2830491" y="3578937"/>
                    <a:ext cx="96855" cy="3990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92" name="矩形 91"/>
                  <p:cNvSpPr/>
                  <p:nvPr/>
                </p:nvSpPr>
                <p:spPr>
                  <a:xfrm>
                    <a:off x="2959102" y="3578937"/>
                    <a:ext cx="96856" cy="3990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93" name="矩形 92"/>
                  <p:cNvSpPr/>
                  <p:nvPr/>
                </p:nvSpPr>
                <p:spPr>
                  <a:xfrm>
                    <a:off x="3087714" y="3578937"/>
                    <a:ext cx="96855" cy="3990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94" name="矩形 93"/>
                  <p:cNvSpPr/>
                  <p:nvPr/>
                </p:nvSpPr>
                <p:spPr>
                  <a:xfrm>
                    <a:off x="3216326" y="3578937"/>
                    <a:ext cx="96856" cy="3990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95" name="矩形 94"/>
                  <p:cNvSpPr/>
                  <p:nvPr/>
                </p:nvSpPr>
                <p:spPr>
                  <a:xfrm>
                    <a:off x="3344938" y="3578937"/>
                    <a:ext cx="96855" cy="3990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96" name="矩形 95"/>
                  <p:cNvSpPr/>
                  <p:nvPr/>
                </p:nvSpPr>
                <p:spPr>
                  <a:xfrm>
                    <a:off x="3473549" y="3578937"/>
                    <a:ext cx="96856" cy="3990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97" name="矩形 96"/>
                  <p:cNvSpPr/>
                  <p:nvPr/>
                </p:nvSpPr>
                <p:spPr>
                  <a:xfrm>
                    <a:off x="3602161" y="3578937"/>
                    <a:ext cx="96855" cy="3990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98" name="矩形 97"/>
                  <p:cNvSpPr/>
                  <p:nvPr/>
                </p:nvSpPr>
                <p:spPr>
                  <a:xfrm>
                    <a:off x="3730773" y="3578937"/>
                    <a:ext cx="96856" cy="3990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grpSp>
          </p:grpSp>
          <p:grpSp>
            <p:nvGrpSpPr>
              <p:cNvPr id="68" name="组合 207"/>
              <p:cNvGrpSpPr/>
              <p:nvPr/>
            </p:nvGrpSpPr>
            <p:grpSpPr bwMode="auto">
              <a:xfrm>
                <a:off x="2066261" y="3067279"/>
                <a:ext cx="117687" cy="117713"/>
                <a:chOff x="2056395" y="2224358"/>
                <a:chExt cx="175942" cy="175942"/>
              </a:xfrm>
            </p:grpSpPr>
            <p:sp>
              <p:nvSpPr>
                <p:cNvPr id="85" name="椭圆 84"/>
                <p:cNvSpPr/>
                <p:nvPr/>
              </p:nvSpPr>
              <p:spPr>
                <a:xfrm>
                  <a:off x="2056395" y="2223897"/>
                  <a:ext cx="175942" cy="1759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86" name="椭圆 85"/>
                <p:cNvSpPr/>
                <p:nvPr/>
              </p:nvSpPr>
              <p:spPr>
                <a:xfrm>
                  <a:off x="2097607" y="2265099"/>
                  <a:ext cx="93518" cy="93499"/>
                </a:xfrm>
                <a:prstGeom prst="ellipse">
                  <a:avLst/>
                </a:prstGeom>
                <a:solidFill>
                  <a:srgbClr val="14B28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69" name="组合 26"/>
              <p:cNvGrpSpPr/>
              <p:nvPr/>
            </p:nvGrpSpPr>
            <p:grpSpPr bwMode="auto">
              <a:xfrm>
                <a:off x="2358889" y="3547633"/>
                <a:ext cx="1002992" cy="321325"/>
                <a:chOff x="2493877" y="3531677"/>
                <a:chExt cx="1502059" cy="481774"/>
              </a:xfrm>
            </p:grpSpPr>
            <p:sp>
              <p:nvSpPr>
                <p:cNvPr id="73" name="圆角矩形 6"/>
                <p:cNvSpPr/>
                <p:nvPr/>
              </p:nvSpPr>
              <p:spPr>
                <a:xfrm>
                  <a:off x="2493877" y="3531247"/>
                  <a:ext cx="1502059" cy="481669"/>
                </a:xfrm>
                <a:custGeom>
                  <a:avLst/>
                  <a:gdLst/>
                  <a:ahLst/>
                  <a:cxnLst/>
                  <a:rect l="l" t="t" r="r" b="b"/>
                  <a:pathLst>
                    <a:path w="926578" h="297193">
                      <a:moveTo>
                        <a:pt x="29877" y="0"/>
                      </a:moveTo>
                      <a:lnTo>
                        <a:pt x="852353" y="0"/>
                      </a:lnTo>
                      <a:cubicBezTo>
                        <a:pt x="868854" y="0"/>
                        <a:pt x="882230" y="13376"/>
                        <a:pt x="882230" y="29877"/>
                      </a:cubicBezTo>
                      <a:lnTo>
                        <a:pt x="882230" y="76588"/>
                      </a:lnTo>
                      <a:lnTo>
                        <a:pt x="902575" y="76588"/>
                      </a:lnTo>
                      <a:cubicBezTo>
                        <a:pt x="915831" y="76588"/>
                        <a:pt x="926578" y="87335"/>
                        <a:pt x="926578" y="100591"/>
                      </a:cubicBezTo>
                      <a:lnTo>
                        <a:pt x="926578" y="196601"/>
                      </a:lnTo>
                      <a:cubicBezTo>
                        <a:pt x="926578" y="209857"/>
                        <a:pt x="915831" y="220604"/>
                        <a:pt x="902575" y="220604"/>
                      </a:cubicBezTo>
                      <a:lnTo>
                        <a:pt x="882230" y="220604"/>
                      </a:lnTo>
                      <a:lnTo>
                        <a:pt x="882230" y="267316"/>
                      </a:lnTo>
                      <a:cubicBezTo>
                        <a:pt x="882230" y="283817"/>
                        <a:pt x="868854" y="297193"/>
                        <a:pt x="852353" y="297193"/>
                      </a:cubicBezTo>
                      <a:lnTo>
                        <a:pt x="29877" y="297193"/>
                      </a:lnTo>
                      <a:cubicBezTo>
                        <a:pt x="13376" y="297193"/>
                        <a:pt x="0" y="283817"/>
                        <a:pt x="0" y="267316"/>
                      </a:cubicBezTo>
                      <a:lnTo>
                        <a:pt x="0" y="29877"/>
                      </a:lnTo>
                      <a:cubicBezTo>
                        <a:pt x="0" y="13376"/>
                        <a:pt x="13376" y="0"/>
                        <a:pt x="29877" y="0"/>
                      </a:cubicBezTo>
                      <a:close/>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74" name="组合 13"/>
                <p:cNvGrpSpPr/>
                <p:nvPr/>
              </p:nvGrpSpPr>
              <p:grpSpPr bwMode="auto">
                <a:xfrm>
                  <a:off x="2573292" y="3578938"/>
                  <a:ext cx="1254246" cy="398979"/>
                  <a:chOff x="2573292" y="3578938"/>
                  <a:chExt cx="1254246" cy="398979"/>
                </a:xfrm>
              </p:grpSpPr>
              <p:sp>
                <p:nvSpPr>
                  <p:cNvPr id="75" name="矩形 74"/>
                  <p:cNvSpPr/>
                  <p:nvPr/>
                </p:nvSpPr>
                <p:spPr>
                  <a:xfrm>
                    <a:off x="2573267" y="3578937"/>
                    <a:ext cx="96855" cy="3990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76" name="矩形 75"/>
                  <p:cNvSpPr/>
                  <p:nvPr/>
                </p:nvSpPr>
                <p:spPr>
                  <a:xfrm>
                    <a:off x="2701878" y="3578937"/>
                    <a:ext cx="96856" cy="3990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77" name="矩形 76"/>
                  <p:cNvSpPr/>
                  <p:nvPr/>
                </p:nvSpPr>
                <p:spPr>
                  <a:xfrm>
                    <a:off x="2830491" y="3578937"/>
                    <a:ext cx="96855" cy="3990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78" name="矩形 77"/>
                  <p:cNvSpPr/>
                  <p:nvPr/>
                </p:nvSpPr>
                <p:spPr>
                  <a:xfrm>
                    <a:off x="2959102" y="3578937"/>
                    <a:ext cx="96856" cy="3990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79" name="矩形 78"/>
                  <p:cNvSpPr/>
                  <p:nvPr/>
                </p:nvSpPr>
                <p:spPr>
                  <a:xfrm>
                    <a:off x="3087714" y="3578937"/>
                    <a:ext cx="96855" cy="3990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80" name="矩形 79"/>
                  <p:cNvSpPr/>
                  <p:nvPr/>
                </p:nvSpPr>
                <p:spPr>
                  <a:xfrm>
                    <a:off x="3216326" y="3578937"/>
                    <a:ext cx="96856" cy="3990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81" name="矩形 80"/>
                  <p:cNvSpPr/>
                  <p:nvPr/>
                </p:nvSpPr>
                <p:spPr>
                  <a:xfrm>
                    <a:off x="3344938" y="3578937"/>
                    <a:ext cx="96855" cy="3990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82" name="矩形 81"/>
                  <p:cNvSpPr/>
                  <p:nvPr/>
                </p:nvSpPr>
                <p:spPr>
                  <a:xfrm>
                    <a:off x="3473549" y="3578937"/>
                    <a:ext cx="96856" cy="3990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83" name="矩形 82"/>
                  <p:cNvSpPr/>
                  <p:nvPr/>
                </p:nvSpPr>
                <p:spPr>
                  <a:xfrm>
                    <a:off x="3602161" y="3578937"/>
                    <a:ext cx="96855" cy="3990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84" name="矩形 83"/>
                  <p:cNvSpPr/>
                  <p:nvPr/>
                </p:nvSpPr>
                <p:spPr>
                  <a:xfrm>
                    <a:off x="3730773" y="3578937"/>
                    <a:ext cx="96856" cy="3990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grpSp>
          </p:grpSp>
          <p:grpSp>
            <p:nvGrpSpPr>
              <p:cNvPr id="70" name="组合 207"/>
              <p:cNvGrpSpPr/>
              <p:nvPr/>
            </p:nvGrpSpPr>
            <p:grpSpPr bwMode="auto">
              <a:xfrm>
                <a:off x="2066261" y="3649439"/>
                <a:ext cx="117687" cy="117713"/>
                <a:chOff x="2056395" y="2224358"/>
                <a:chExt cx="175942" cy="175942"/>
              </a:xfrm>
            </p:grpSpPr>
            <p:sp>
              <p:nvSpPr>
                <p:cNvPr id="71" name="椭圆 70"/>
                <p:cNvSpPr/>
                <p:nvPr/>
              </p:nvSpPr>
              <p:spPr>
                <a:xfrm>
                  <a:off x="2056395" y="2223897"/>
                  <a:ext cx="175942" cy="1759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72" name="椭圆 71"/>
                <p:cNvSpPr/>
                <p:nvPr/>
              </p:nvSpPr>
              <p:spPr>
                <a:xfrm>
                  <a:off x="2097607" y="2265099"/>
                  <a:ext cx="93518" cy="934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grpSp>
        </p:grpSp>
        <p:sp>
          <p:nvSpPr>
            <p:cNvPr id="8" name="TextBox 109"/>
            <p:cNvSpPr txBox="1"/>
            <p:nvPr/>
          </p:nvSpPr>
          <p:spPr>
            <a:xfrm>
              <a:off x="651902" y="2000714"/>
              <a:ext cx="4134465" cy="523220"/>
            </a:xfrm>
            <a:prstGeom prst="rect">
              <a:avLst/>
            </a:prstGeom>
            <a:noFill/>
          </p:spPr>
          <p:txBody>
            <a:bodyPr wrap="none" rtlCol="0">
              <a:spAutoFit/>
            </a:bodyPr>
            <a:lstStyle/>
            <a:p>
              <a:r>
                <a:rPr lang="zh-CN" altLang="en-US" sz="2800" dirty="0" smtClean="0">
                  <a:solidFill>
                    <a:schemeClr val="bg1">
                      <a:lumMod val="50000"/>
                    </a:schemeClr>
                  </a:solidFill>
                  <a:latin typeface="微软雅黑" panose="020B0503020204020204" pitchFamily="34" charset="-122"/>
                  <a:ea typeface="微软雅黑" panose="020B0503020204020204" pitchFamily="34" charset="-122"/>
                </a:rPr>
                <a:t>本年度工作目标达成情况</a:t>
              </a:r>
              <a:endParaRPr lang="zh-CN" altLang="en-US" sz="28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9" name="Rectangle 13"/>
            <p:cNvSpPr>
              <a:spLocks noChangeArrowheads="1"/>
            </p:cNvSpPr>
            <p:nvPr/>
          </p:nvSpPr>
          <p:spPr bwMode="auto">
            <a:xfrm>
              <a:off x="10587839" y="2090435"/>
              <a:ext cx="9493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dirty="0">
                  <a:solidFill>
                    <a:schemeClr val="bg1">
                      <a:lumMod val="50000"/>
                    </a:schemeClr>
                  </a:solidFill>
                  <a:latin typeface="微软雅黑" panose="020B0503020204020204" pitchFamily="34" charset="-122"/>
                  <a:ea typeface="微软雅黑" panose="020B0503020204020204" pitchFamily="34" charset="-122"/>
                </a:rPr>
                <a:t>80%</a:t>
              </a: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 name="Rectangle 13"/>
            <p:cNvSpPr>
              <a:spLocks noChangeArrowheads="1"/>
            </p:cNvSpPr>
            <p:nvPr/>
          </p:nvSpPr>
          <p:spPr bwMode="auto">
            <a:xfrm>
              <a:off x="10587839" y="2819364"/>
              <a:ext cx="9493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dirty="0">
                  <a:solidFill>
                    <a:schemeClr val="bg1">
                      <a:lumMod val="50000"/>
                    </a:schemeClr>
                  </a:solidFill>
                  <a:latin typeface="微软雅黑" panose="020B0503020204020204" pitchFamily="34" charset="-122"/>
                  <a:ea typeface="微软雅黑" panose="020B0503020204020204" pitchFamily="34" charset="-122"/>
                </a:rPr>
                <a:t>70%</a:t>
              </a: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1" name="Rectangle 13"/>
            <p:cNvSpPr>
              <a:spLocks noChangeArrowheads="1"/>
            </p:cNvSpPr>
            <p:nvPr/>
          </p:nvSpPr>
          <p:spPr bwMode="auto">
            <a:xfrm>
              <a:off x="10587839" y="3616037"/>
              <a:ext cx="9493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dirty="0">
                  <a:solidFill>
                    <a:schemeClr val="bg1">
                      <a:lumMod val="50000"/>
                    </a:schemeClr>
                  </a:solidFill>
                  <a:latin typeface="微软雅黑" panose="020B0503020204020204" pitchFamily="34" charset="-122"/>
                  <a:ea typeface="微软雅黑" panose="020B0503020204020204" pitchFamily="34" charset="-122"/>
                </a:rPr>
                <a:t>60%</a:t>
              </a: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2" name="Rectangle 13"/>
            <p:cNvSpPr>
              <a:spLocks noChangeArrowheads="1"/>
            </p:cNvSpPr>
            <p:nvPr/>
          </p:nvSpPr>
          <p:spPr bwMode="auto">
            <a:xfrm>
              <a:off x="6963444" y="2090435"/>
              <a:ext cx="149365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rPr>
                <a:t>点击添加文本</a:t>
              </a: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3" name="Rectangle 13"/>
            <p:cNvSpPr>
              <a:spLocks noChangeArrowheads="1"/>
            </p:cNvSpPr>
            <p:nvPr/>
          </p:nvSpPr>
          <p:spPr bwMode="auto">
            <a:xfrm>
              <a:off x="6963444" y="2819364"/>
              <a:ext cx="149365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rPr>
                <a:t>点击添加文本</a:t>
              </a: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4" name="Rectangle 13"/>
            <p:cNvSpPr>
              <a:spLocks noChangeArrowheads="1"/>
            </p:cNvSpPr>
            <p:nvPr/>
          </p:nvSpPr>
          <p:spPr bwMode="auto">
            <a:xfrm>
              <a:off x="6963444" y="3616037"/>
              <a:ext cx="149365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buNone/>
              </a:pPr>
              <a:r>
                <a:rPr lang="zh-CN" altLang="en-US" sz="1800" dirty="0">
                  <a:solidFill>
                    <a:schemeClr val="bg1">
                      <a:lumMod val="50000"/>
                    </a:schemeClr>
                  </a:solidFill>
                  <a:latin typeface="微软雅黑" panose="020B0503020204020204" pitchFamily="34" charset="-122"/>
                  <a:ea typeface="微软雅黑" panose="020B0503020204020204" pitchFamily="34" charset="-122"/>
                </a:rPr>
                <a:t>点击添加文本</a:t>
              </a:r>
              <a:endParaRPr lang="zh-CN" altLang="en-US" sz="18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5" name="Rectangle 13" descr="FD1DDF730CE4456e89755B07FE1653D0# #Rectangle 13"/>
            <p:cNvSpPr>
              <a:spLocks noChangeArrowheads="1"/>
            </p:cNvSpPr>
            <p:nvPr/>
          </p:nvSpPr>
          <p:spPr bwMode="auto">
            <a:xfrm>
              <a:off x="670562" y="2613305"/>
              <a:ext cx="562664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spcBef>
                  <a:spcPct val="0"/>
                </a:spcBef>
                <a:buNone/>
                <a:defRPr/>
              </a:pP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单击此处添加文字，添加具体文字内容，您的说明文字在此处添加，此处输入详细的说明文字</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。单击此处添加文字，添加具体文字内容，您的说明文字在此处添加，此处输入详细的说明文字。</a:t>
              </a:r>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a:p>
              <a:pPr algn="just" eaLnBrk="1" hangingPunct="1">
                <a:spcBef>
                  <a:spcPct val="0"/>
                </a:spcBef>
                <a:buFontTx/>
                <a:buNone/>
                <a:defRPr/>
              </a:pPr>
              <a:endParaRPr lang="en-US" altLang="zh-CN" sz="1200" dirty="0" smtClean="0">
                <a:solidFill>
                  <a:schemeClr val="bg1">
                    <a:lumMod val="50000"/>
                  </a:schemeClr>
                </a:solidFill>
                <a:latin typeface="微软雅黑" panose="020B0503020204020204" pitchFamily="34" charset="-122"/>
                <a:ea typeface="微软雅黑" panose="020B0503020204020204" pitchFamily="34" charset="-122"/>
              </a:endParaRPr>
            </a:p>
          </p:txBody>
        </p:sp>
        <p:sp>
          <p:nvSpPr>
            <p:cNvPr id="16" name="矩形 15"/>
            <p:cNvSpPr/>
            <p:nvPr/>
          </p:nvSpPr>
          <p:spPr>
            <a:xfrm>
              <a:off x="9042841" y="2861983"/>
              <a:ext cx="84167" cy="3535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17" name="矩形 16"/>
            <p:cNvSpPr/>
            <p:nvPr/>
          </p:nvSpPr>
          <p:spPr>
            <a:xfrm>
              <a:off x="9155146" y="2861983"/>
              <a:ext cx="84167" cy="3535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18" name="矩形 17"/>
            <p:cNvSpPr/>
            <p:nvPr/>
          </p:nvSpPr>
          <p:spPr>
            <a:xfrm>
              <a:off x="9267450" y="2861983"/>
              <a:ext cx="84167" cy="3535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19" name="矩形 18"/>
            <p:cNvSpPr/>
            <p:nvPr/>
          </p:nvSpPr>
          <p:spPr>
            <a:xfrm>
              <a:off x="9379754" y="2861983"/>
              <a:ext cx="84167" cy="3535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20" name="矩形 19"/>
            <p:cNvSpPr/>
            <p:nvPr/>
          </p:nvSpPr>
          <p:spPr>
            <a:xfrm>
              <a:off x="9605765" y="2861983"/>
              <a:ext cx="85571" cy="3535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21" name="矩形 20"/>
            <p:cNvSpPr/>
            <p:nvPr/>
          </p:nvSpPr>
          <p:spPr>
            <a:xfrm>
              <a:off x="9719475" y="2861983"/>
              <a:ext cx="85570" cy="3535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22" name="矩形 21"/>
            <p:cNvSpPr/>
            <p:nvPr/>
          </p:nvSpPr>
          <p:spPr>
            <a:xfrm>
              <a:off x="9038496" y="2117843"/>
              <a:ext cx="84167" cy="3521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23" name="矩形 22"/>
            <p:cNvSpPr/>
            <p:nvPr/>
          </p:nvSpPr>
          <p:spPr>
            <a:xfrm>
              <a:off x="9151816" y="2117843"/>
              <a:ext cx="84167" cy="3521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24" name="矩形 23"/>
            <p:cNvSpPr/>
            <p:nvPr/>
          </p:nvSpPr>
          <p:spPr>
            <a:xfrm>
              <a:off x="9265136" y="2117843"/>
              <a:ext cx="84167" cy="3521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25" name="矩形 24"/>
            <p:cNvSpPr/>
            <p:nvPr/>
          </p:nvSpPr>
          <p:spPr>
            <a:xfrm>
              <a:off x="9378456" y="2117843"/>
              <a:ext cx="84167" cy="3521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26" name="矩形 25"/>
            <p:cNvSpPr/>
            <p:nvPr/>
          </p:nvSpPr>
          <p:spPr>
            <a:xfrm>
              <a:off x="9491776" y="2117843"/>
              <a:ext cx="85570" cy="3521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27" name="矩形 26"/>
            <p:cNvSpPr/>
            <p:nvPr/>
          </p:nvSpPr>
          <p:spPr>
            <a:xfrm>
              <a:off x="9606499" y="2117843"/>
              <a:ext cx="85571" cy="3521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28" name="矩形 27"/>
            <p:cNvSpPr/>
            <p:nvPr/>
          </p:nvSpPr>
          <p:spPr>
            <a:xfrm>
              <a:off x="9721223" y="2117843"/>
              <a:ext cx="85570" cy="3521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矩形 28"/>
            <p:cNvSpPr/>
            <p:nvPr/>
          </p:nvSpPr>
          <p:spPr>
            <a:xfrm>
              <a:off x="9835944" y="2117843"/>
              <a:ext cx="85571" cy="3521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矩形 29"/>
            <p:cNvSpPr/>
            <p:nvPr/>
          </p:nvSpPr>
          <p:spPr>
            <a:xfrm>
              <a:off x="9042496" y="3627041"/>
              <a:ext cx="84167" cy="3521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31" name="矩形 30"/>
            <p:cNvSpPr/>
            <p:nvPr/>
          </p:nvSpPr>
          <p:spPr>
            <a:xfrm>
              <a:off x="9155562" y="3627041"/>
              <a:ext cx="84167" cy="3521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33" name="矩形 32"/>
            <p:cNvSpPr/>
            <p:nvPr/>
          </p:nvSpPr>
          <p:spPr>
            <a:xfrm>
              <a:off x="9268628" y="3627041"/>
              <a:ext cx="84167" cy="3521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34" name="矩形 33"/>
            <p:cNvSpPr/>
            <p:nvPr/>
          </p:nvSpPr>
          <p:spPr>
            <a:xfrm>
              <a:off x="9381694" y="3627041"/>
              <a:ext cx="84167" cy="3521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9494760" y="3627041"/>
              <a:ext cx="85570" cy="3521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9609226" y="3627041"/>
              <a:ext cx="85571" cy="3521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37" name="Rectangle 13"/>
            <p:cNvSpPr>
              <a:spLocks noChangeArrowheads="1"/>
            </p:cNvSpPr>
            <p:nvPr/>
          </p:nvSpPr>
          <p:spPr bwMode="auto">
            <a:xfrm>
              <a:off x="10587839" y="4385549"/>
              <a:ext cx="9493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dirty="0" smtClean="0">
                  <a:solidFill>
                    <a:schemeClr val="bg1">
                      <a:lumMod val="50000"/>
                    </a:schemeClr>
                  </a:solidFill>
                  <a:latin typeface="微软雅黑" panose="020B0503020204020204" pitchFamily="34" charset="-122"/>
                  <a:ea typeface="微软雅黑" panose="020B0503020204020204" pitchFamily="34" charset="-122"/>
                </a:rPr>
                <a:t>100</a:t>
              </a:r>
              <a:r>
                <a:rPr lang="en-US" altLang="zh-CN" dirty="0">
                  <a:solidFill>
                    <a:schemeClr val="bg1">
                      <a:lumMod val="50000"/>
                    </a:schemeClr>
                  </a:solidFill>
                  <a:latin typeface="微软雅黑" panose="020B0503020204020204" pitchFamily="34" charset="-122"/>
                  <a:ea typeface="微软雅黑" panose="020B0503020204020204" pitchFamily="34" charset="-122"/>
                </a:rPr>
                <a:t>%</a:t>
              </a: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8" name="Rectangle 13"/>
            <p:cNvSpPr>
              <a:spLocks noChangeArrowheads="1"/>
            </p:cNvSpPr>
            <p:nvPr/>
          </p:nvSpPr>
          <p:spPr bwMode="auto">
            <a:xfrm>
              <a:off x="6963444" y="4385549"/>
              <a:ext cx="149365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buNone/>
              </a:pPr>
              <a:r>
                <a:rPr lang="zh-CN" altLang="en-US" sz="1800" dirty="0">
                  <a:solidFill>
                    <a:schemeClr val="bg1">
                      <a:lumMod val="50000"/>
                    </a:schemeClr>
                  </a:solidFill>
                  <a:latin typeface="微软雅黑" panose="020B0503020204020204" pitchFamily="34" charset="-122"/>
                  <a:ea typeface="微软雅黑" panose="020B0503020204020204" pitchFamily="34" charset="-122"/>
                </a:rPr>
                <a:t>点击添加文本</a:t>
              </a:r>
              <a:endParaRPr lang="zh-CN" altLang="en-US" sz="18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9" name="矩形 38"/>
            <p:cNvSpPr/>
            <p:nvPr/>
          </p:nvSpPr>
          <p:spPr>
            <a:xfrm>
              <a:off x="9042496" y="4402098"/>
              <a:ext cx="84167" cy="3521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40" name="矩形 39"/>
            <p:cNvSpPr/>
            <p:nvPr/>
          </p:nvSpPr>
          <p:spPr>
            <a:xfrm>
              <a:off x="9155562" y="4402098"/>
              <a:ext cx="84167" cy="3521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41" name="矩形 40"/>
            <p:cNvSpPr/>
            <p:nvPr/>
          </p:nvSpPr>
          <p:spPr>
            <a:xfrm>
              <a:off x="9268628" y="4402098"/>
              <a:ext cx="84167" cy="3521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42" name="矩形 41"/>
            <p:cNvSpPr/>
            <p:nvPr/>
          </p:nvSpPr>
          <p:spPr>
            <a:xfrm>
              <a:off x="9381694" y="4402098"/>
              <a:ext cx="84167" cy="3521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43" name="矩形 42"/>
            <p:cNvSpPr/>
            <p:nvPr/>
          </p:nvSpPr>
          <p:spPr>
            <a:xfrm>
              <a:off x="9494760" y="4402098"/>
              <a:ext cx="85570" cy="3521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44" name="Rectangle 13"/>
            <p:cNvSpPr>
              <a:spLocks noChangeArrowheads="1"/>
            </p:cNvSpPr>
            <p:nvPr/>
          </p:nvSpPr>
          <p:spPr bwMode="auto">
            <a:xfrm>
              <a:off x="10587839" y="5173217"/>
              <a:ext cx="9493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dirty="0" smtClean="0">
                  <a:solidFill>
                    <a:schemeClr val="bg1">
                      <a:lumMod val="50000"/>
                    </a:schemeClr>
                  </a:solidFill>
                  <a:latin typeface="微软雅黑" panose="020B0503020204020204" pitchFamily="34" charset="-122"/>
                  <a:ea typeface="微软雅黑" panose="020B0503020204020204" pitchFamily="34" charset="-122"/>
                </a:rPr>
                <a:t>30</a:t>
              </a:r>
              <a:r>
                <a:rPr lang="en-US" altLang="zh-CN" dirty="0">
                  <a:solidFill>
                    <a:schemeClr val="bg1">
                      <a:lumMod val="50000"/>
                    </a:schemeClr>
                  </a:solidFill>
                  <a:latin typeface="微软雅黑" panose="020B0503020204020204" pitchFamily="34" charset="-122"/>
                  <a:ea typeface="微软雅黑" panose="020B0503020204020204" pitchFamily="34" charset="-122"/>
                </a:rPr>
                <a:t>%</a:t>
              </a: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5" name="Rectangle 13"/>
            <p:cNvSpPr>
              <a:spLocks noChangeArrowheads="1"/>
            </p:cNvSpPr>
            <p:nvPr/>
          </p:nvSpPr>
          <p:spPr bwMode="auto">
            <a:xfrm>
              <a:off x="6963444" y="5173217"/>
              <a:ext cx="149365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buNone/>
              </a:pPr>
              <a:r>
                <a:rPr lang="zh-CN" altLang="en-US" sz="1800" dirty="0">
                  <a:solidFill>
                    <a:schemeClr val="bg1">
                      <a:lumMod val="50000"/>
                    </a:schemeClr>
                  </a:solidFill>
                  <a:latin typeface="微软雅黑" panose="020B0503020204020204" pitchFamily="34" charset="-122"/>
                  <a:ea typeface="微软雅黑" panose="020B0503020204020204" pitchFamily="34" charset="-122"/>
                </a:rPr>
                <a:t>点击添加文本</a:t>
              </a:r>
              <a:endParaRPr lang="zh-CN" altLang="en-US" sz="18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6" name="矩形 45"/>
            <p:cNvSpPr/>
            <p:nvPr/>
          </p:nvSpPr>
          <p:spPr>
            <a:xfrm>
              <a:off x="9042496" y="5172349"/>
              <a:ext cx="84167" cy="3521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47" name="矩形 46"/>
            <p:cNvSpPr/>
            <p:nvPr/>
          </p:nvSpPr>
          <p:spPr>
            <a:xfrm>
              <a:off x="9155562" y="5172349"/>
              <a:ext cx="84167" cy="3521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48" name="矩形 47"/>
            <p:cNvSpPr/>
            <p:nvPr/>
          </p:nvSpPr>
          <p:spPr>
            <a:xfrm>
              <a:off x="9268628" y="5172349"/>
              <a:ext cx="84167" cy="3521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49" name="矩形 48"/>
            <p:cNvSpPr/>
            <p:nvPr/>
          </p:nvSpPr>
          <p:spPr>
            <a:xfrm>
              <a:off x="9610489" y="4402098"/>
              <a:ext cx="84167" cy="3521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50" name="矩形 49"/>
            <p:cNvSpPr/>
            <p:nvPr/>
          </p:nvSpPr>
          <p:spPr>
            <a:xfrm>
              <a:off x="9723555" y="4402098"/>
              <a:ext cx="84167" cy="3521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51" name="矩形 50"/>
            <p:cNvSpPr/>
            <p:nvPr/>
          </p:nvSpPr>
          <p:spPr>
            <a:xfrm>
              <a:off x="9836621" y="4402098"/>
              <a:ext cx="84167" cy="3521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52" name="矩形 51"/>
            <p:cNvSpPr/>
            <p:nvPr/>
          </p:nvSpPr>
          <p:spPr>
            <a:xfrm>
              <a:off x="9949688" y="4402098"/>
              <a:ext cx="84167" cy="3521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53" name="矩形 52"/>
            <p:cNvSpPr/>
            <p:nvPr/>
          </p:nvSpPr>
          <p:spPr>
            <a:xfrm>
              <a:off x="10062754" y="4402098"/>
              <a:ext cx="85570" cy="3521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54" name="矩形 53"/>
            <p:cNvSpPr/>
            <p:nvPr/>
          </p:nvSpPr>
          <p:spPr>
            <a:xfrm>
              <a:off x="9382676" y="5172349"/>
              <a:ext cx="84167" cy="3521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58" name="矩形 57"/>
            <p:cNvSpPr/>
            <p:nvPr/>
          </p:nvSpPr>
          <p:spPr>
            <a:xfrm>
              <a:off x="3777770" y="3976553"/>
              <a:ext cx="2352457" cy="15750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lumMod val="50000"/>
                  </a:schemeClr>
                </a:solidFill>
                <a:latin typeface="微软雅黑" panose="020B0503020204020204" pitchFamily="34" charset="-122"/>
                <a:ea typeface="微软雅黑" panose="020B0503020204020204" pitchFamily="34" charset="-122"/>
              </a:endParaRPr>
            </a:p>
          </p:txBody>
        </p:sp>
        <p:sp>
          <p:nvSpPr>
            <p:cNvPr id="56" name="Rectangle 13" descr="FD1DDF730CE4456e89755B07FE1653D0# #Rectangle 13"/>
            <p:cNvSpPr>
              <a:spLocks noChangeArrowheads="1"/>
            </p:cNvSpPr>
            <p:nvPr/>
          </p:nvSpPr>
          <p:spPr bwMode="auto">
            <a:xfrm>
              <a:off x="670560" y="3753510"/>
              <a:ext cx="2958994" cy="1477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spcBef>
                  <a:spcPct val="0"/>
                </a:spcBef>
                <a:buNone/>
                <a:defRPr/>
              </a:pP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单击此处添加文字，添加具体文字内容，您的说明文字在此处添加，此处输入详细的说明文字</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。单击此处添加文字，添加具体文字内容，您的说明文字在此处添加，此处输入详细的说明文字</a:t>
              </a: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a:t>
              </a:r>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57" name="直接连接符 56"/>
            <p:cNvCxnSpPr/>
            <p:nvPr/>
          </p:nvCxnSpPr>
          <p:spPr bwMode="auto">
            <a:xfrm>
              <a:off x="6565543" y="2029204"/>
              <a:ext cx="0" cy="3557266"/>
            </a:xfrm>
            <a:prstGeom prst="line">
              <a:avLst/>
            </a:prstGeom>
            <a:ln w="63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rot="247638">
            <a:off x="-875561" y="3513567"/>
            <a:ext cx="10874121" cy="5366882"/>
            <a:chOff x="5542954" y="4995627"/>
            <a:chExt cx="6392799" cy="3155145"/>
          </a:xfrm>
          <a:noFill/>
        </p:grpSpPr>
        <p:grpSp>
          <p:nvGrpSpPr>
            <p:cNvPr id="8" name="组合 7"/>
            <p:cNvGrpSpPr/>
            <p:nvPr/>
          </p:nvGrpSpPr>
          <p:grpSpPr>
            <a:xfrm>
              <a:off x="5542954" y="4995627"/>
              <a:ext cx="6392799" cy="2785363"/>
              <a:chOff x="3630711" y="5191816"/>
              <a:chExt cx="6392798" cy="2785363"/>
            </a:xfrm>
            <a:grpFill/>
          </p:grpSpPr>
          <p:sp>
            <p:nvSpPr>
              <p:cNvPr id="10" name="直角三角形 9"/>
              <p:cNvSpPr/>
              <p:nvPr/>
            </p:nvSpPr>
            <p:spPr>
              <a:xfrm rot="9959109" flipH="1">
                <a:off x="3630711" y="5191816"/>
                <a:ext cx="1651689" cy="2284933"/>
              </a:xfrm>
              <a:prstGeom prst="rtTriangl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rot="1265245" flipH="1">
                <a:off x="4433300" y="5959693"/>
                <a:ext cx="5590209" cy="2017486"/>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rot="20378253">
              <a:off x="5999353" y="6133286"/>
              <a:ext cx="4180113" cy="2017486"/>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rot="247638">
            <a:off x="-6749417" y="4017589"/>
            <a:ext cx="14604654" cy="5359245"/>
            <a:chOff x="2084713" y="5137974"/>
            <a:chExt cx="8585947" cy="3150656"/>
          </a:xfrm>
        </p:grpSpPr>
        <p:grpSp>
          <p:nvGrpSpPr>
            <p:cNvPr id="13" name="组合 12"/>
            <p:cNvGrpSpPr/>
            <p:nvPr/>
          </p:nvGrpSpPr>
          <p:grpSpPr>
            <a:xfrm>
              <a:off x="2084713" y="5137974"/>
              <a:ext cx="8585947" cy="2660060"/>
              <a:chOff x="172470" y="5334161"/>
              <a:chExt cx="8585947" cy="2660060"/>
            </a:xfrm>
          </p:grpSpPr>
          <p:sp>
            <p:nvSpPr>
              <p:cNvPr id="15" name="直角三角形 14"/>
              <p:cNvSpPr/>
              <p:nvPr/>
            </p:nvSpPr>
            <p:spPr>
              <a:xfrm rot="9959109" flipH="1">
                <a:off x="4165228" y="5334161"/>
                <a:ext cx="1153640" cy="1595936"/>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rot="20729349">
                <a:off x="172470" y="5976735"/>
                <a:ext cx="4180114" cy="20174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rot="1265245" flipH="1">
                <a:off x="4578303" y="5904294"/>
                <a:ext cx="4180114" cy="20174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矩形 13"/>
            <p:cNvSpPr/>
            <p:nvPr/>
          </p:nvSpPr>
          <p:spPr>
            <a:xfrm rot="20369299">
              <a:off x="5777329" y="6195215"/>
              <a:ext cx="4180114" cy="20934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rot="247638" flipH="1" flipV="1">
            <a:off x="6346999" y="-2584599"/>
            <a:ext cx="10874117" cy="5333752"/>
            <a:chOff x="5510142" y="5015105"/>
            <a:chExt cx="6392796" cy="3135667"/>
          </a:xfrm>
          <a:noFill/>
        </p:grpSpPr>
        <p:grpSp>
          <p:nvGrpSpPr>
            <p:cNvPr id="19" name="组合 18"/>
            <p:cNvGrpSpPr/>
            <p:nvPr/>
          </p:nvGrpSpPr>
          <p:grpSpPr>
            <a:xfrm>
              <a:off x="5510142" y="5015105"/>
              <a:ext cx="6392796" cy="2785362"/>
              <a:chOff x="3597899" y="5211294"/>
              <a:chExt cx="6392795" cy="2785362"/>
            </a:xfrm>
            <a:grpFill/>
          </p:grpSpPr>
          <p:sp>
            <p:nvSpPr>
              <p:cNvPr id="21" name="直角三角形 20"/>
              <p:cNvSpPr/>
              <p:nvPr/>
            </p:nvSpPr>
            <p:spPr>
              <a:xfrm rot="9959109" flipH="1">
                <a:off x="3597899" y="5211294"/>
                <a:ext cx="1651689" cy="2284933"/>
              </a:xfrm>
              <a:prstGeom prst="rtTriangl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rot="1265245" flipH="1">
                <a:off x="4400486" y="5979170"/>
                <a:ext cx="5590208" cy="2017486"/>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矩形 19"/>
            <p:cNvSpPr/>
            <p:nvPr/>
          </p:nvSpPr>
          <p:spPr>
            <a:xfrm rot="20793150">
              <a:off x="5999353" y="6133286"/>
              <a:ext cx="4180113" cy="2017486"/>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4436762" y="1682071"/>
            <a:ext cx="1562396" cy="15623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800" dirty="0" smtClean="0">
                <a:solidFill>
                  <a:schemeClr val="bg1"/>
                </a:solidFill>
              </a:rPr>
              <a:t>04</a:t>
            </a:r>
            <a:endParaRPr lang="zh-CN" altLang="en-US" sz="8800" dirty="0">
              <a:solidFill>
                <a:schemeClr val="bg1"/>
              </a:solidFill>
            </a:endParaRPr>
          </a:p>
        </p:txBody>
      </p:sp>
      <p:grpSp>
        <p:nvGrpSpPr>
          <p:cNvPr id="24" name="组合 23"/>
          <p:cNvGrpSpPr/>
          <p:nvPr/>
        </p:nvGrpSpPr>
        <p:grpSpPr>
          <a:xfrm>
            <a:off x="4393458" y="2312122"/>
            <a:ext cx="6478204" cy="1625906"/>
            <a:chOff x="4944553" y="2450699"/>
            <a:chExt cx="6478204" cy="1625906"/>
          </a:xfrm>
        </p:grpSpPr>
        <p:sp>
          <p:nvSpPr>
            <p:cNvPr id="25" name="矩形 24"/>
            <p:cNvSpPr/>
            <p:nvPr/>
          </p:nvSpPr>
          <p:spPr>
            <a:xfrm>
              <a:off x="6621443" y="2450699"/>
              <a:ext cx="4801314" cy="1015663"/>
            </a:xfrm>
            <a:prstGeom prst="rect">
              <a:avLst/>
            </a:prstGeom>
          </p:spPr>
          <p:txBody>
            <a:bodyPr wrap="none">
              <a:spAutoFit/>
            </a:bodyPr>
            <a:lstStyle/>
            <a:p>
              <a:pPr algn="ctr"/>
              <a:r>
                <a:rPr kumimoji="1" lang="zh-CN" altLang="en-US" sz="6000" dirty="0" smtClean="0">
                  <a:solidFill>
                    <a:schemeClr val="accent3"/>
                  </a:solidFill>
                  <a:latin typeface="微软雅黑" panose="020B0503020204020204" pitchFamily="34" charset="-122"/>
                  <a:ea typeface="微软雅黑" panose="020B0503020204020204" pitchFamily="34" charset="-122"/>
                </a:rPr>
                <a:t>加入你的标题</a:t>
              </a:r>
              <a:endParaRPr kumimoji="1" lang="zh-CN" altLang="en-US" sz="6000" dirty="0">
                <a:solidFill>
                  <a:schemeClr val="accent3"/>
                </a:solidFill>
                <a:latin typeface="微软雅黑" panose="020B0503020204020204" pitchFamily="34" charset="-122"/>
                <a:ea typeface="微软雅黑" panose="020B0503020204020204" pitchFamily="34" charset="-122"/>
              </a:endParaRPr>
            </a:p>
          </p:txBody>
        </p:sp>
        <p:sp>
          <p:nvSpPr>
            <p:cNvPr id="26" name="矩形 25"/>
            <p:cNvSpPr/>
            <p:nvPr/>
          </p:nvSpPr>
          <p:spPr>
            <a:xfrm>
              <a:off x="4944553" y="3450921"/>
              <a:ext cx="6478204" cy="625684"/>
            </a:xfrm>
            <a:prstGeom prst="rect">
              <a:avLst/>
            </a:prstGeom>
          </p:spPr>
          <p:txBody>
            <a:bodyPr wrap="square">
              <a:spAutoFit/>
            </a:bodyPr>
            <a:lstStyle/>
            <a:p>
              <a:pPr>
                <a:lnSpc>
                  <a:spcPct val="130000"/>
                </a:lnSpc>
              </a:pPr>
              <a:r>
                <a:rPr lang="zh-CN" altLang="en-US" sz="1335" dirty="0" smtClean="0">
                  <a:solidFill>
                    <a:schemeClr val="bg1">
                      <a:lumMod val="50000"/>
                    </a:schemeClr>
                  </a:solidFill>
                  <a:latin typeface="微软雅黑" panose="020B0503020204020204" pitchFamily="34" charset="-122"/>
                  <a:ea typeface="微软雅黑" panose="020B0503020204020204" pitchFamily="34" charset="-122"/>
                </a:rPr>
                <a:t>点击此处添加</a:t>
              </a:r>
              <a:r>
                <a:rPr lang="zh-CN" altLang="en-US" sz="1335" dirty="0">
                  <a:solidFill>
                    <a:schemeClr val="bg1">
                      <a:lumMod val="50000"/>
                    </a:schemeClr>
                  </a:solidFill>
                  <a:latin typeface="微软雅黑" panose="020B0503020204020204" pitchFamily="34" charset="-122"/>
                  <a:ea typeface="微软雅黑" panose="020B0503020204020204" pitchFamily="34" charset="-122"/>
                </a:rPr>
                <a:t>文本内容，如关键词、部分简单介绍等</a:t>
              </a:r>
              <a:r>
                <a:rPr lang="zh-CN" altLang="en-US" sz="1335" dirty="0" smtClean="0">
                  <a:solidFill>
                    <a:schemeClr val="bg1">
                      <a:lumMod val="50000"/>
                    </a:schemeClr>
                  </a:solidFill>
                  <a:latin typeface="微软雅黑" panose="020B0503020204020204" pitchFamily="34" charset="-122"/>
                  <a:ea typeface="微软雅黑" panose="020B0503020204020204" pitchFamily="34" charset="-122"/>
                </a:rPr>
                <a:t>。点击此处添加文本内容，部分</a:t>
              </a:r>
              <a:r>
                <a:rPr lang="zh-CN" altLang="en-US" sz="1335" dirty="0">
                  <a:solidFill>
                    <a:schemeClr val="bg1">
                      <a:lumMod val="50000"/>
                    </a:schemeClr>
                  </a:solidFill>
                  <a:latin typeface="微软雅黑" panose="020B0503020204020204" pitchFamily="34" charset="-122"/>
                  <a:ea typeface="微软雅黑" panose="020B0503020204020204" pitchFamily="34" charset="-122"/>
                </a:rPr>
                <a:t>简单介绍等。点击此处添加文本内容，如关键词、部分简单</a:t>
              </a:r>
              <a:r>
                <a:rPr lang="zh-CN" altLang="en-US" sz="1335" dirty="0" smtClean="0">
                  <a:solidFill>
                    <a:schemeClr val="bg1">
                      <a:lumMod val="50000"/>
                    </a:schemeClr>
                  </a:solidFill>
                  <a:latin typeface="微软雅黑" panose="020B0503020204020204" pitchFamily="34" charset="-122"/>
                  <a:ea typeface="微软雅黑" panose="020B0503020204020204" pitchFamily="34" charset="-122"/>
                </a:rPr>
                <a:t>介。</a:t>
              </a:r>
              <a:endParaRPr lang="en-US" altLang="zh-CN" sz="133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7" name="Group 38"/>
          <p:cNvGrpSpPr/>
          <p:nvPr/>
        </p:nvGrpSpPr>
        <p:grpSpPr>
          <a:xfrm>
            <a:off x="10268257" y="6165327"/>
            <a:ext cx="1575060" cy="160804"/>
            <a:chOff x="5548426" y="3343939"/>
            <a:chExt cx="833173" cy="85061"/>
          </a:xfrm>
          <a:solidFill>
            <a:schemeClr val="accent3"/>
          </a:solidFill>
        </p:grpSpPr>
        <p:sp>
          <p:nvSpPr>
            <p:cNvPr id="28" name="Oval 31"/>
            <p:cNvSpPr/>
            <p:nvPr/>
          </p:nvSpPr>
          <p:spPr>
            <a:xfrm>
              <a:off x="5548426" y="3343939"/>
              <a:ext cx="85061" cy="850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32"/>
            <p:cNvSpPr/>
            <p:nvPr/>
          </p:nvSpPr>
          <p:spPr>
            <a:xfrm>
              <a:off x="5698049" y="3343939"/>
              <a:ext cx="85061" cy="850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33"/>
            <p:cNvSpPr/>
            <p:nvPr/>
          </p:nvSpPr>
          <p:spPr>
            <a:xfrm>
              <a:off x="5847671" y="3343939"/>
              <a:ext cx="85061" cy="850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4"/>
            <p:cNvSpPr/>
            <p:nvPr/>
          </p:nvSpPr>
          <p:spPr>
            <a:xfrm>
              <a:off x="5997294" y="3343939"/>
              <a:ext cx="85061" cy="850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5"/>
            <p:cNvSpPr/>
            <p:nvPr/>
          </p:nvSpPr>
          <p:spPr>
            <a:xfrm>
              <a:off x="6146917" y="3343939"/>
              <a:ext cx="85061" cy="850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6"/>
            <p:cNvSpPr/>
            <p:nvPr/>
          </p:nvSpPr>
          <p:spPr>
            <a:xfrm>
              <a:off x="6296538" y="3343939"/>
              <a:ext cx="85061" cy="850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2"/>
          <p:cNvSpPr>
            <a:spLocks noChangeArrowheads="1"/>
          </p:cNvSpPr>
          <p:nvPr/>
        </p:nvSpPr>
        <p:spPr bwMode="auto">
          <a:xfrm>
            <a:off x="384176" y="296864"/>
            <a:ext cx="2232220" cy="415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6" tIns="45703" rIns="91406" bIns="45703">
            <a:spAutoFit/>
          </a:bodyPr>
          <a:lstStyle/>
          <a:p>
            <a:pPr eaLnBrk="1" hangingPunct="1">
              <a:buFont typeface="Arial" panose="020B0604020202020204" pitchFamily="34" charset="0"/>
              <a:buNone/>
            </a:pPr>
            <a:r>
              <a:rPr lang="en-US" altLang="zh-CN" sz="2100" b="1" dirty="0" smtClean="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YOUR LOGO</a:t>
            </a:r>
            <a:endParaRPr lang="zh-CN" altLang="en-US" sz="21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 name="等腰三角形 4"/>
          <p:cNvSpPr>
            <a:spLocks noChangeArrowheads="1"/>
          </p:cNvSpPr>
          <p:nvPr/>
        </p:nvSpPr>
        <p:spPr bwMode="auto">
          <a:xfrm rot="5400000">
            <a:off x="-18664" y="375858"/>
            <a:ext cx="329453" cy="285769"/>
          </a:xfrm>
          <a:prstGeom prst="triangle">
            <a:avLst>
              <a:gd name="adj" fmla="val 50000"/>
            </a:avLst>
          </a:prstGeom>
          <a:solidFill>
            <a:schemeClr val="accent3"/>
          </a:solidFill>
          <a:ln>
            <a:noFill/>
          </a:ln>
        </p:spPr>
        <p:txBody>
          <a:bodyPr lIns="91406" tIns="45703" rIns="91406" bIns="45703" anchor="ctr"/>
          <a:lstStyle/>
          <a:p>
            <a:pPr algn="ctr" eaLnBrk="1" hangingPunct="1">
              <a:buFont typeface="Arial" panose="020B0604020202020204" pitchFamily="34" charset="0"/>
              <a:buNone/>
            </a:pPr>
            <a:endParaRPr lang="zh-CN" altLang="zh-CN">
              <a:solidFill>
                <a:srgbClr val="0170C1"/>
              </a:solidFill>
              <a:latin typeface="宋体" panose="02010600030101010101" pitchFamily="2" charset="-122"/>
              <a:sym typeface="宋体" panose="02010600030101010101" pitchFamily="2" charset="-122"/>
            </a:endParaRPr>
          </a:p>
        </p:txBody>
      </p:sp>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par>
                                <p:cTn id="16" presetID="47"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1000"/>
                                        <p:tgtEl>
                                          <p:spTgt spid="18"/>
                                        </p:tgtEl>
                                      </p:cBhvr>
                                    </p:animEffect>
                                    <p:anim calcmode="lin" valueType="num">
                                      <p:cBhvr>
                                        <p:cTn id="19" dur="1000" fill="hold"/>
                                        <p:tgtEl>
                                          <p:spTgt spid="18"/>
                                        </p:tgtEl>
                                        <p:attrNameLst>
                                          <p:attrName>ppt_x</p:attrName>
                                        </p:attrNameLst>
                                      </p:cBhvr>
                                      <p:tavLst>
                                        <p:tav tm="0">
                                          <p:val>
                                            <p:strVal val="#ppt_x"/>
                                          </p:val>
                                        </p:tav>
                                        <p:tav tm="100000">
                                          <p:val>
                                            <p:strVal val="#ppt_x"/>
                                          </p:val>
                                        </p:tav>
                                      </p:tavLst>
                                    </p:anim>
                                    <p:anim calcmode="lin" valueType="num">
                                      <p:cBhvr>
                                        <p:cTn id="20" dur="1000" fill="hold"/>
                                        <p:tgtEl>
                                          <p:spTgt spid="18"/>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75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1000"/>
                                        <p:tgtEl>
                                          <p:spTgt spid="23"/>
                                        </p:tgtEl>
                                      </p:cBhvr>
                                    </p:animEffect>
                                    <p:anim calcmode="lin" valueType="num">
                                      <p:cBhvr>
                                        <p:cTn id="24" dur="1000" fill="hold"/>
                                        <p:tgtEl>
                                          <p:spTgt spid="23"/>
                                        </p:tgtEl>
                                        <p:attrNameLst>
                                          <p:attrName>ppt_x</p:attrName>
                                        </p:attrNameLst>
                                      </p:cBhvr>
                                      <p:tavLst>
                                        <p:tav tm="0">
                                          <p:val>
                                            <p:strVal val="#ppt_x"/>
                                          </p:val>
                                        </p:tav>
                                        <p:tav tm="100000">
                                          <p:val>
                                            <p:strVal val="#ppt_x"/>
                                          </p:val>
                                        </p:tav>
                                      </p:tavLst>
                                    </p:anim>
                                    <p:anim calcmode="lin" valueType="num">
                                      <p:cBhvr>
                                        <p:cTn id="25" dur="1000" fill="hold"/>
                                        <p:tgtEl>
                                          <p:spTgt spid="23"/>
                                        </p:tgtEl>
                                        <p:attrNameLst>
                                          <p:attrName>ppt_y</p:attrName>
                                        </p:attrNameLst>
                                      </p:cBhvr>
                                      <p:tavLst>
                                        <p:tav tm="0">
                                          <p:val>
                                            <p:strVal val="#ppt_y+.1"/>
                                          </p:val>
                                        </p:tav>
                                        <p:tav tm="100000">
                                          <p:val>
                                            <p:strVal val="#ppt_y"/>
                                          </p:val>
                                        </p:tav>
                                      </p:tavLst>
                                    </p:anim>
                                  </p:childTnLst>
                                </p:cTn>
                              </p:par>
                              <p:par>
                                <p:cTn id="26" presetID="22" presetClass="entr" presetSubtype="8" fill="hold" nodeType="withEffect">
                                  <p:stCondLst>
                                    <p:cond delay="1500"/>
                                  </p:stCondLst>
                                  <p:childTnLst>
                                    <p:set>
                                      <p:cBhvr>
                                        <p:cTn id="27" dur="1" fill="hold">
                                          <p:stCondLst>
                                            <p:cond delay="0"/>
                                          </p:stCondLst>
                                        </p:cTn>
                                        <p:tgtEl>
                                          <p:spTgt spid="24"/>
                                        </p:tgtEl>
                                        <p:attrNameLst>
                                          <p:attrName>style.visibility</p:attrName>
                                        </p:attrNameLst>
                                      </p:cBhvr>
                                      <p:to>
                                        <p:strVal val="visible"/>
                                      </p:to>
                                    </p:set>
                                    <p:animEffect transition="in" filter="wipe(left)">
                                      <p:cBhvr>
                                        <p:cTn id="28" dur="500"/>
                                        <p:tgtEl>
                                          <p:spTgt spid="24"/>
                                        </p:tgtEl>
                                      </p:cBhvr>
                                    </p:animEffect>
                                  </p:childTnLst>
                                </p:cTn>
                              </p:par>
                            </p:childTnLst>
                          </p:cTn>
                        </p:par>
                        <p:par>
                          <p:cTn id="29" fill="hold">
                            <p:stCondLst>
                              <p:cond delay="2000"/>
                            </p:stCondLst>
                            <p:childTnLst>
                              <p:par>
                                <p:cTn id="30" presetID="42" presetClass="entr" presetSubtype="0" fill="hold" nodeType="after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750"/>
                                        <p:tgtEl>
                                          <p:spTgt spid="27"/>
                                        </p:tgtEl>
                                      </p:cBhvr>
                                    </p:animEffect>
                                    <p:anim calcmode="lin" valueType="num">
                                      <p:cBhvr>
                                        <p:cTn id="33" dur="750" fill="hold"/>
                                        <p:tgtEl>
                                          <p:spTgt spid="27"/>
                                        </p:tgtEl>
                                        <p:attrNameLst>
                                          <p:attrName>ppt_x</p:attrName>
                                        </p:attrNameLst>
                                      </p:cBhvr>
                                      <p:tavLst>
                                        <p:tav tm="0">
                                          <p:val>
                                            <p:strVal val="#ppt_x"/>
                                          </p:val>
                                        </p:tav>
                                        <p:tav tm="100000">
                                          <p:val>
                                            <p:strVal val="#ppt_x"/>
                                          </p:val>
                                        </p:tav>
                                      </p:tavLst>
                                    </p:anim>
                                    <p:anim calcmode="lin" valueType="num">
                                      <p:cBhvr>
                                        <p:cTn id="34" dur="750" fill="hold"/>
                                        <p:tgtEl>
                                          <p:spTgt spid="27"/>
                                        </p:tgtEl>
                                        <p:attrNameLst>
                                          <p:attrName>ppt_y</p:attrName>
                                        </p:attrNameLst>
                                      </p:cBhvr>
                                      <p:tavLst>
                                        <p:tav tm="0">
                                          <p:val>
                                            <p:strVal val="#ppt_y+.1"/>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anim calcmode="lin" valueType="num">
                                      <p:cBhvr>
                                        <p:cTn id="37" dur="500" fill="hold"/>
                                        <p:tgtEl>
                                          <p:spTgt spid="40"/>
                                        </p:tgtEl>
                                        <p:attrNameLst>
                                          <p:attrName>ppt_x</p:attrName>
                                        </p:attrNameLst>
                                      </p:cBhvr>
                                      <p:tavLst>
                                        <p:tav tm="0">
                                          <p:val>
                                            <p:strVal val="0-#ppt_w/2"/>
                                          </p:val>
                                        </p:tav>
                                        <p:tav tm="100000">
                                          <p:val>
                                            <p:strVal val="#ppt_x"/>
                                          </p:val>
                                        </p:tav>
                                      </p:tavLst>
                                    </p:anim>
                                    <p:anim calcmode="lin" valueType="num">
                                      <p:cBhvr>
                                        <p:cTn id="38" dur="500" fill="hold"/>
                                        <p:tgtEl>
                                          <p:spTgt spid="40"/>
                                        </p:tgtEl>
                                        <p:attrNameLst>
                                          <p:attrName>ppt_y</p:attrName>
                                        </p:attrNameLst>
                                      </p:cBhvr>
                                      <p:tavLst>
                                        <p:tav tm="0">
                                          <p:val>
                                            <p:strVal val="#ppt_y"/>
                                          </p:val>
                                        </p:tav>
                                        <p:tav tm="100000">
                                          <p:val>
                                            <p:strVal val="#ppt_y"/>
                                          </p:val>
                                        </p:tav>
                                      </p:tavLst>
                                    </p:anim>
                                  </p:childTnLst>
                                </p:cTn>
                              </p:par>
                            </p:childTnLst>
                          </p:cTn>
                        </p:par>
                        <p:par>
                          <p:cTn id="39" fill="hold">
                            <p:stCondLst>
                              <p:cond delay="3000"/>
                            </p:stCondLst>
                            <p:childTnLst>
                              <p:par>
                                <p:cTn id="40" presetID="10" presetClass="entr" presetSubtype="0"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p:cTn id="42" dur="500" fill="hold"/>
                                        <p:tgtEl>
                                          <p:spTgt spid="34"/>
                                        </p:tgtEl>
                                        <p:attrNameLst>
                                          <p:attrName>ppt_w</p:attrName>
                                        </p:attrNameLst>
                                      </p:cBhvr>
                                      <p:tavLst>
                                        <p:tav tm="0">
                                          <p:val>
                                            <p:fltVal val="0"/>
                                          </p:val>
                                        </p:tav>
                                        <p:tav tm="100000">
                                          <p:val>
                                            <p:strVal val="#ppt_w"/>
                                          </p:val>
                                        </p:tav>
                                      </p:tavLst>
                                    </p:anim>
                                    <p:anim calcmode="lin" valueType="num">
                                      <p:cBhvr>
                                        <p:cTn id="43" dur="500" fill="hold"/>
                                        <p:tgtEl>
                                          <p:spTgt spid="34"/>
                                        </p:tgtEl>
                                        <p:attrNameLst>
                                          <p:attrName>ppt_h</p:attrName>
                                        </p:attrNameLst>
                                      </p:cBhvr>
                                      <p:tavLst>
                                        <p:tav tm="0">
                                          <p:val>
                                            <p:fltVal val="0"/>
                                          </p:val>
                                        </p:tav>
                                        <p:tav tm="100000">
                                          <p:val>
                                            <p:strVal val="#ppt_h"/>
                                          </p:val>
                                        </p:tav>
                                      </p:tavLst>
                                    </p:anim>
                                    <p:animEffect>
                                      <p:cBhvr>
                                        <p:cTn id="4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4" grpId="0" bldLvl="0" autoUpdateAnimBg="0"/>
      <p:bldP spid="40" grpId="0" bldLvl="0" animBg="1"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266252"/>
            <a:ext cx="12190413" cy="556708"/>
            <a:chOff x="0" y="266252"/>
            <a:chExt cx="12190413" cy="556708"/>
          </a:xfrm>
        </p:grpSpPr>
        <p:sp>
          <p:nvSpPr>
            <p:cNvPr id="2" name="矩形 1"/>
            <p:cNvSpPr/>
            <p:nvPr/>
          </p:nvSpPr>
          <p:spPr>
            <a:xfrm>
              <a:off x="0" y="266252"/>
              <a:ext cx="12190413" cy="556708"/>
            </a:xfrm>
            <a:custGeom>
              <a:avLst/>
              <a:gdLst/>
              <a:ahLst/>
              <a:cxnLst/>
              <a:rect l="l" t="t" r="r" b="b"/>
              <a:pathLst>
                <a:path w="12190413" h="713082">
                  <a:moveTo>
                    <a:pt x="4227443" y="0"/>
                  </a:moveTo>
                  <a:lnTo>
                    <a:pt x="12190413" y="0"/>
                  </a:lnTo>
                  <a:lnTo>
                    <a:pt x="12190413" y="713082"/>
                  </a:lnTo>
                  <a:lnTo>
                    <a:pt x="4227443" y="713082"/>
                  </a:lnTo>
                  <a:close/>
                  <a:moveTo>
                    <a:pt x="0" y="0"/>
                  </a:moveTo>
                  <a:lnTo>
                    <a:pt x="543474" y="0"/>
                  </a:lnTo>
                  <a:lnTo>
                    <a:pt x="543474" y="713082"/>
                  </a:lnTo>
                  <a:lnTo>
                    <a:pt x="0" y="71308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9"/>
            <p:cNvSpPr txBox="1"/>
            <p:nvPr/>
          </p:nvSpPr>
          <p:spPr>
            <a:xfrm>
              <a:off x="662742" y="329162"/>
              <a:ext cx="3435256" cy="430887"/>
            </a:xfrm>
            <a:prstGeom prst="rect">
              <a:avLst/>
            </a:prstGeom>
            <a:noFill/>
          </p:spPr>
          <p:txBody>
            <a:bodyPr wrap="square" lIns="0" tIns="0" rIns="0" bIns="0" rtlCol="0">
              <a:spAutoFit/>
            </a:bodyPr>
            <a:lstStyle/>
            <a:p>
              <a:pPr marL="0" lvl="1" algn="ctr"/>
              <a:r>
                <a:rPr lang="zh-CN" altLang="en-US" sz="2800" dirty="0" smtClean="0">
                  <a:solidFill>
                    <a:schemeClr val="bg1">
                      <a:lumMod val="50000"/>
                    </a:schemeClr>
                  </a:solidFill>
                  <a:latin typeface="微软雅黑" panose="020B0503020204020204" pitchFamily="34" charset="-122"/>
                  <a:ea typeface="微软雅黑" panose="020B0503020204020204" pitchFamily="34" charset="-122"/>
                </a:rPr>
                <a:t>点击加入你的标题</a:t>
              </a:r>
              <a:endParaRPr lang="zh-CN" altLang="en-US" sz="2800"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1224103" y="1656481"/>
            <a:ext cx="10014857" cy="4876161"/>
            <a:chOff x="609600" y="971550"/>
            <a:chExt cx="7668630" cy="3733800"/>
          </a:xfrm>
        </p:grpSpPr>
        <p:sp>
          <p:nvSpPr>
            <p:cNvPr id="7" name="Freeform 20"/>
            <p:cNvSpPr/>
            <p:nvPr/>
          </p:nvSpPr>
          <p:spPr bwMode="auto">
            <a:xfrm>
              <a:off x="6705600" y="1328990"/>
              <a:ext cx="1572630" cy="2985464"/>
            </a:xfrm>
            <a:custGeom>
              <a:avLst/>
              <a:gdLst>
                <a:gd name="T0" fmla="*/ 159 w 189"/>
                <a:gd name="T1" fmla="*/ 0 h 360"/>
                <a:gd name="T2" fmla="*/ 30 w 189"/>
                <a:gd name="T3" fmla="*/ 0 h 360"/>
                <a:gd name="T4" fmla="*/ 0 w 189"/>
                <a:gd name="T5" fmla="*/ 33 h 360"/>
                <a:gd name="T6" fmla="*/ 0 w 189"/>
                <a:gd name="T7" fmla="*/ 327 h 360"/>
                <a:gd name="T8" fmla="*/ 30 w 189"/>
                <a:gd name="T9" fmla="*/ 360 h 360"/>
                <a:gd name="T10" fmla="*/ 159 w 189"/>
                <a:gd name="T11" fmla="*/ 360 h 360"/>
                <a:gd name="T12" fmla="*/ 189 w 189"/>
                <a:gd name="T13" fmla="*/ 327 h 360"/>
                <a:gd name="T14" fmla="*/ 189 w 189"/>
                <a:gd name="T15" fmla="*/ 33 h 360"/>
                <a:gd name="T16" fmla="*/ 159 w 189"/>
                <a:gd name="T17"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360">
                  <a:moveTo>
                    <a:pt x="159" y="0"/>
                  </a:moveTo>
                  <a:cubicBezTo>
                    <a:pt x="30" y="0"/>
                    <a:pt x="30" y="0"/>
                    <a:pt x="30" y="0"/>
                  </a:cubicBezTo>
                  <a:cubicBezTo>
                    <a:pt x="13" y="0"/>
                    <a:pt x="0" y="15"/>
                    <a:pt x="0" y="33"/>
                  </a:cubicBezTo>
                  <a:cubicBezTo>
                    <a:pt x="0" y="327"/>
                    <a:pt x="0" y="327"/>
                    <a:pt x="0" y="327"/>
                  </a:cubicBezTo>
                  <a:cubicBezTo>
                    <a:pt x="0" y="345"/>
                    <a:pt x="13" y="360"/>
                    <a:pt x="30" y="360"/>
                  </a:cubicBezTo>
                  <a:cubicBezTo>
                    <a:pt x="159" y="360"/>
                    <a:pt x="159" y="360"/>
                    <a:pt x="159" y="360"/>
                  </a:cubicBezTo>
                  <a:cubicBezTo>
                    <a:pt x="176" y="360"/>
                    <a:pt x="189" y="345"/>
                    <a:pt x="189" y="327"/>
                  </a:cubicBezTo>
                  <a:cubicBezTo>
                    <a:pt x="189" y="33"/>
                    <a:pt x="189" y="33"/>
                    <a:pt x="189" y="33"/>
                  </a:cubicBezTo>
                  <a:cubicBezTo>
                    <a:pt x="189" y="15"/>
                    <a:pt x="176" y="0"/>
                    <a:pt x="159" y="0"/>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bg1">
                    <a:lumMod val="50000"/>
                  </a:schemeClr>
                </a:solidFill>
              </a:endParaRPr>
            </a:p>
          </p:txBody>
        </p:sp>
        <p:sp>
          <p:nvSpPr>
            <p:cNvPr id="8" name="Freeform 25"/>
            <p:cNvSpPr>
              <a:spLocks noEditPoints="1"/>
            </p:cNvSpPr>
            <p:nvPr/>
          </p:nvSpPr>
          <p:spPr bwMode="auto">
            <a:xfrm>
              <a:off x="6705600" y="1321080"/>
              <a:ext cx="1572630" cy="2993374"/>
            </a:xfrm>
            <a:custGeom>
              <a:avLst/>
              <a:gdLst>
                <a:gd name="T0" fmla="*/ 159 w 189"/>
                <a:gd name="T1" fmla="*/ 0 h 360"/>
                <a:gd name="T2" fmla="*/ 30 w 189"/>
                <a:gd name="T3" fmla="*/ 0 h 360"/>
                <a:gd name="T4" fmla="*/ 0 w 189"/>
                <a:gd name="T5" fmla="*/ 33 h 360"/>
                <a:gd name="T6" fmla="*/ 0 w 189"/>
                <a:gd name="T7" fmla="*/ 327 h 360"/>
                <a:gd name="T8" fmla="*/ 30 w 189"/>
                <a:gd name="T9" fmla="*/ 360 h 360"/>
                <a:gd name="T10" fmla="*/ 159 w 189"/>
                <a:gd name="T11" fmla="*/ 360 h 360"/>
                <a:gd name="T12" fmla="*/ 189 w 189"/>
                <a:gd name="T13" fmla="*/ 327 h 360"/>
                <a:gd name="T14" fmla="*/ 189 w 189"/>
                <a:gd name="T15" fmla="*/ 33 h 360"/>
                <a:gd name="T16" fmla="*/ 159 w 189"/>
                <a:gd name="T17" fmla="*/ 0 h 360"/>
                <a:gd name="T18" fmla="*/ 179 w 189"/>
                <a:gd name="T19" fmla="*/ 310 h 360"/>
                <a:gd name="T20" fmla="*/ 10 w 189"/>
                <a:gd name="T21" fmla="*/ 310 h 360"/>
                <a:gd name="T22" fmla="*/ 10 w 189"/>
                <a:gd name="T23" fmla="*/ 61 h 360"/>
                <a:gd name="T24" fmla="*/ 179 w 189"/>
                <a:gd name="T25" fmla="*/ 61 h 360"/>
                <a:gd name="T26" fmla="*/ 179 w 189"/>
                <a:gd name="T27" fmla="*/ 31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360">
                  <a:moveTo>
                    <a:pt x="159" y="0"/>
                  </a:moveTo>
                  <a:cubicBezTo>
                    <a:pt x="30" y="0"/>
                    <a:pt x="30" y="0"/>
                    <a:pt x="30" y="0"/>
                  </a:cubicBezTo>
                  <a:cubicBezTo>
                    <a:pt x="13" y="0"/>
                    <a:pt x="0" y="15"/>
                    <a:pt x="0" y="33"/>
                  </a:cubicBezTo>
                  <a:cubicBezTo>
                    <a:pt x="0" y="327"/>
                    <a:pt x="0" y="327"/>
                    <a:pt x="0" y="327"/>
                  </a:cubicBezTo>
                  <a:cubicBezTo>
                    <a:pt x="0" y="345"/>
                    <a:pt x="13" y="360"/>
                    <a:pt x="30" y="360"/>
                  </a:cubicBezTo>
                  <a:cubicBezTo>
                    <a:pt x="159" y="360"/>
                    <a:pt x="159" y="360"/>
                    <a:pt x="159" y="360"/>
                  </a:cubicBezTo>
                  <a:cubicBezTo>
                    <a:pt x="176" y="360"/>
                    <a:pt x="189" y="345"/>
                    <a:pt x="189" y="327"/>
                  </a:cubicBezTo>
                  <a:cubicBezTo>
                    <a:pt x="189" y="33"/>
                    <a:pt x="189" y="33"/>
                    <a:pt x="189" y="33"/>
                  </a:cubicBezTo>
                  <a:cubicBezTo>
                    <a:pt x="189" y="15"/>
                    <a:pt x="176" y="0"/>
                    <a:pt x="159" y="0"/>
                  </a:cubicBezTo>
                  <a:close/>
                  <a:moveTo>
                    <a:pt x="179" y="310"/>
                  </a:moveTo>
                  <a:cubicBezTo>
                    <a:pt x="10" y="310"/>
                    <a:pt x="10" y="310"/>
                    <a:pt x="10" y="310"/>
                  </a:cubicBezTo>
                  <a:cubicBezTo>
                    <a:pt x="10" y="61"/>
                    <a:pt x="10" y="61"/>
                    <a:pt x="10" y="61"/>
                  </a:cubicBezTo>
                  <a:cubicBezTo>
                    <a:pt x="179" y="61"/>
                    <a:pt x="179" y="61"/>
                    <a:pt x="179" y="61"/>
                  </a:cubicBezTo>
                  <a:lnTo>
                    <a:pt x="179" y="310"/>
                  </a:ln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en-US">
                <a:solidFill>
                  <a:schemeClr val="bg1">
                    <a:lumMod val="50000"/>
                  </a:schemeClr>
                </a:solidFill>
              </a:endParaRPr>
            </a:p>
          </p:txBody>
        </p:sp>
        <p:sp>
          <p:nvSpPr>
            <p:cNvPr id="9" name="Freeform 20"/>
            <p:cNvSpPr/>
            <p:nvPr/>
          </p:nvSpPr>
          <p:spPr bwMode="auto">
            <a:xfrm>
              <a:off x="4970094" y="981046"/>
              <a:ext cx="1887906" cy="3583982"/>
            </a:xfrm>
            <a:custGeom>
              <a:avLst/>
              <a:gdLst>
                <a:gd name="T0" fmla="*/ 159 w 189"/>
                <a:gd name="T1" fmla="*/ 0 h 360"/>
                <a:gd name="T2" fmla="*/ 30 w 189"/>
                <a:gd name="T3" fmla="*/ 0 h 360"/>
                <a:gd name="T4" fmla="*/ 0 w 189"/>
                <a:gd name="T5" fmla="*/ 33 h 360"/>
                <a:gd name="T6" fmla="*/ 0 w 189"/>
                <a:gd name="T7" fmla="*/ 327 h 360"/>
                <a:gd name="T8" fmla="*/ 30 w 189"/>
                <a:gd name="T9" fmla="*/ 360 h 360"/>
                <a:gd name="T10" fmla="*/ 159 w 189"/>
                <a:gd name="T11" fmla="*/ 360 h 360"/>
                <a:gd name="T12" fmla="*/ 189 w 189"/>
                <a:gd name="T13" fmla="*/ 327 h 360"/>
                <a:gd name="T14" fmla="*/ 189 w 189"/>
                <a:gd name="T15" fmla="*/ 33 h 360"/>
                <a:gd name="T16" fmla="*/ 159 w 189"/>
                <a:gd name="T17"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360">
                  <a:moveTo>
                    <a:pt x="159" y="0"/>
                  </a:moveTo>
                  <a:cubicBezTo>
                    <a:pt x="30" y="0"/>
                    <a:pt x="30" y="0"/>
                    <a:pt x="30" y="0"/>
                  </a:cubicBezTo>
                  <a:cubicBezTo>
                    <a:pt x="13" y="0"/>
                    <a:pt x="0" y="15"/>
                    <a:pt x="0" y="33"/>
                  </a:cubicBezTo>
                  <a:cubicBezTo>
                    <a:pt x="0" y="327"/>
                    <a:pt x="0" y="327"/>
                    <a:pt x="0" y="327"/>
                  </a:cubicBezTo>
                  <a:cubicBezTo>
                    <a:pt x="0" y="345"/>
                    <a:pt x="13" y="360"/>
                    <a:pt x="30" y="360"/>
                  </a:cubicBezTo>
                  <a:cubicBezTo>
                    <a:pt x="159" y="360"/>
                    <a:pt x="159" y="360"/>
                    <a:pt x="159" y="360"/>
                  </a:cubicBezTo>
                  <a:cubicBezTo>
                    <a:pt x="176" y="360"/>
                    <a:pt x="189" y="345"/>
                    <a:pt x="189" y="327"/>
                  </a:cubicBezTo>
                  <a:cubicBezTo>
                    <a:pt x="189" y="33"/>
                    <a:pt x="189" y="33"/>
                    <a:pt x="189" y="33"/>
                  </a:cubicBezTo>
                  <a:cubicBezTo>
                    <a:pt x="189" y="15"/>
                    <a:pt x="176" y="0"/>
                    <a:pt x="159" y="0"/>
                  </a:cubicBezTo>
                  <a:close/>
                </a:path>
              </a:pathLst>
            </a:custGeom>
            <a:solidFill>
              <a:schemeClr val="accent3"/>
            </a:solidFill>
            <a:ln>
              <a:noFill/>
            </a:ln>
          </p:spPr>
          <p:txBody>
            <a:bodyPr vert="horz" wrap="square" lIns="91440" tIns="45720" rIns="91440" bIns="45720" numCol="1" anchor="t" anchorCtr="0" compatLnSpc="1"/>
            <a:lstStyle/>
            <a:p>
              <a:endParaRPr lang="en-US">
                <a:solidFill>
                  <a:schemeClr val="bg1">
                    <a:lumMod val="50000"/>
                  </a:schemeClr>
                </a:solidFill>
              </a:endParaRPr>
            </a:p>
          </p:txBody>
        </p:sp>
        <p:sp>
          <p:nvSpPr>
            <p:cNvPr id="10" name="Freeform 25"/>
            <p:cNvSpPr>
              <a:spLocks noEditPoints="1"/>
            </p:cNvSpPr>
            <p:nvPr/>
          </p:nvSpPr>
          <p:spPr bwMode="auto">
            <a:xfrm>
              <a:off x="4970094" y="971550"/>
              <a:ext cx="1887906" cy="3593478"/>
            </a:xfrm>
            <a:custGeom>
              <a:avLst/>
              <a:gdLst>
                <a:gd name="T0" fmla="*/ 159 w 189"/>
                <a:gd name="T1" fmla="*/ 0 h 360"/>
                <a:gd name="T2" fmla="*/ 30 w 189"/>
                <a:gd name="T3" fmla="*/ 0 h 360"/>
                <a:gd name="T4" fmla="*/ 0 w 189"/>
                <a:gd name="T5" fmla="*/ 33 h 360"/>
                <a:gd name="T6" fmla="*/ 0 w 189"/>
                <a:gd name="T7" fmla="*/ 327 h 360"/>
                <a:gd name="T8" fmla="*/ 30 w 189"/>
                <a:gd name="T9" fmla="*/ 360 h 360"/>
                <a:gd name="T10" fmla="*/ 159 w 189"/>
                <a:gd name="T11" fmla="*/ 360 h 360"/>
                <a:gd name="T12" fmla="*/ 189 w 189"/>
                <a:gd name="T13" fmla="*/ 327 h 360"/>
                <a:gd name="T14" fmla="*/ 189 w 189"/>
                <a:gd name="T15" fmla="*/ 33 h 360"/>
                <a:gd name="T16" fmla="*/ 159 w 189"/>
                <a:gd name="T17" fmla="*/ 0 h 360"/>
                <a:gd name="T18" fmla="*/ 179 w 189"/>
                <a:gd name="T19" fmla="*/ 310 h 360"/>
                <a:gd name="T20" fmla="*/ 10 w 189"/>
                <a:gd name="T21" fmla="*/ 310 h 360"/>
                <a:gd name="T22" fmla="*/ 10 w 189"/>
                <a:gd name="T23" fmla="*/ 61 h 360"/>
                <a:gd name="T24" fmla="*/ 179 w 189"/>
                <a:gd name="T25" fmla="*/ 61 h 360"/>
                <a:gd name="T26" fmla="*/ 179 w 189"/>
                <a:gd name="T27" fmla="*/ 31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360">
                  <a:moveTo>
                    <a:pt x="159" y="0"/>
                  </a:moveTo>
                  <a:cubicBezTo>
                    <a:pt x="30" y="0"/>
                    <a:pt x="30" y="0"/>
                    <a:pt x="30" y="0"/>
                  </a:cubicBezTo>
                  <a:cubicBezTo>
                    <a:pt x="13" y="0"/>
                    <a:pt x="0" y="15"/>
                    <a:pt x="0" y="33"/>
                  </a:cubicBezTo>
                  <a:cubicBezTo>
                    <a:pt x="0" y="327"/>
                    <a:pt x="0" y="327"/>
                    <a:pt x="0" y="327"/>
                  </a:cubicBezTo>
                  <a:cubicBezTo>
                    <a:pt x="0" y="345"/>
                    <a:pt x="13" y="360"/>
                    <a:pt x="30" y="360"/>
                  </a:cubicBezTo>
                  <a:cubicBezTo>
                    <a:pt x="159" y="360"/>
                    <a:pt x="159" y="360"/>
                    <a:pt x="159" y="360"/>
                  </a:cubicBezTo>
                  <a:cubicBezTo>
                    <a:pt x="176" y="360"/>
                    <a:pt x="189" y="345"/>
                    <a:pt x="189" y="327"/>
                  </a:cubicBezTo>
                  <a:cubicBezTo>
                    <a:pt x="189" y="33"/>
                    <a:pt x="189" y="33"/>
                    <a:pt x="189" y="33"/>
                  </a:cubicBezTo>
                  <a:cubicBezTo>
                    <a:pt x="189" y="15"/>
                    <a:pt x="176" y="0"/>
                    <a:pt x="159" y="0"/>
                  </a:cubicBezTo>
                  <a:close/>
                  <a:moveTo>
                    <a:pt x="179" y="310"/>
                  </a:moveTo>
                  <a:cubicBezTo>
                    <a:pt x="10" y="310"/>
                    <a:pt x="10" y="310"/>
                    <a:pt x="10" y="310"/>
                  </a:cubicBezTo>
                  <a:cubicBezTo>
                    <a:pt x="10" y="61"/>
                    <a:pt x="10" y="61"/>
                    <a:pt x="10" y="61"/>
                  </a:cubicBezTo>
                  <a:cubicBezTo>
                    <a:pt x="179" y="61"/>
                    <a:pt x="179" y="61"/>
                    <a:pt x="179" y="61"/>
                  </a:cubicBezTo>
                  <a:lnTo>
                    <a:pt x="179" y="310"/>
                  </a:lnTo>
                  <a:close/>
                </a:path>
              </a:pathLst>
            </a:custGeom>
            <a:solidFill>
              <a:schemeClr val="tx1">
                <a:lumMod val="65000"/>
                <a:lumOff val="35000"/>
              </a:schemeClr>
            </a:solidFill>
            <a:ln>
              <a:noFill/>
            </a:ln>
          </p:spPr>
          <p:txBody>
            <a:bodyPr vert="horz" wrap="square" lIns="91440" tIns="45720" rIns="91440" bIns="45720" numCol="1" anchor="t" anchorCtr="0" compatLnSpc="1"/>
            <a:lstStyle/>
            <a:p>
              <a:endParaRPr lang="en-US">
                <a:solidFill>
                  <a:schemeClr val="bg1">
                    <a:lumMod val="50000"/>
                  </a:schemeClr>
                </a:solidFill>
              </a:endParaRPr>
            </a:p>
          </p:txBody>
        </p:sp>
        <p:sp>
          <p:nvSpPr>
            <p:cNvPr id="11" name="Freeform 26"/>
            <p:cNvSpPr/>
            <p:nvPr/>
          </p:nvSpPr>
          <p:spPr bwMode="auto">
            <a:xfrm>
              <a:off x="7287821" y="1569473"/>
              <a:ext cx="408188" cy="41135"/>
            </a:xfrm>
            <a:custGeom>
              <a:avLst/>
              <a:gdLst>
                <a:gd name="T0" fmla="*/ 49 w 49"/>
                <a:gd name="T1" fmla="*/ 2 h 5"/>
                <a:gd name="T2" fmla="*/ 45 w 49"/>
                <a:gd name="T3" fmla="*/ 5 h 5"/>
                <a:gd name="T4" fmla="*/ 4 w 49"/>
                <a:gd name="T5" fmla="*/ 5 h 5"/>
                <a:gd name="T6" fmla="*/ 0 w 49"/>
                <a:gd name="T7" fmla="*/ 2 h 5"/>
                <a:gd name="T8" fmla="*/ 0 w 49"/>
                <a:gd name="T9" fmla="*/ 2 h 5"/>
                <a:gd name="T10" fmla="*/ 4 w 49"/>
                <a:gd name="T11" fmla="*/ 0 h 5"/>
                <a:gd name="T12" fmla="*/ 45 w 49"/>
                <a:gd name="T13" fmla="*/ 0 h 5"/>
                <a:gd name="T14" fmla="*/ 49 w 49"/>
                <a:gd name="T15" fmla="*/ 2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
                  <a:moveTo>
                    <a:pt x="49" y="2"/>
                  </a:moveTo>
                  <a:cubicBezTo>
                    <a:pt x="49" y="4"/>
                    <a:pt x="47" y="5"/>
                    <a:pt x="45" y="5"/>
                  </a:cubicBezTo>
                  <a:cubicBezTo>
                    <a:pt x="4" y="5"/>
                    <a:pt x="4" y="5"/>
                    <a:pt x="4" y="5"/>
                  </a:cubicBezTo>
                  <a:cubicBezTo>
                    <a:pt x="2" y="5"/>
                    <a:pt x="0" y="4"/>
                    <a:pt x="0" y="2"/>
                  </a:cubicBezTo>
                  <a:cubicBezTo>
                    <a:pt x="0" y="2"/>
                    <a:pt x="0" y="2"/>
                    <a:pt x="0" y="2"/>
                  </a:cubicBezTo>
                  <a:cubicBezTo>
                    <a:pt x="0" y="1"/>
                    <a:pt x="2" y="0"/>
                    <a:pt x="4" y="0"/>
                  </a:cubicBezTo>
                  <a:cubicBezTo>
                    <a:pt x="45" y="0"/>
                    <a:pt x="45" y="0"/>
                    <a:pt x="45" y="0"/>
                  </a:cubicBezTo>
                  <a:cubicBezTo>
                    <a:pt x="47" y="0"/>
                    <a:pt x="49" y="1"/>
                    <a:pt x="49" y="2"/>
                  </a:cubicBezTo>
                  <a:close/>
                </a:path>
              </a:pathLst>
            </a:custGeom>
            <a:solidFill>
              <a:schemeClr val="bg1"/>
            </a:solidFill>
            <a:ln>
              <a:noFill/>
            </a:ln>
          </p:spPr>
          <p:txBody>
            <a:bodyPr vert="horz" wrap="square" lIns="91440" tIns="45720" rIns="91440" bIns="45720" numCol="1" anchor="t" anchorCtr="0" compatLnSpc="1"/>
            <a:lstStyle/>
            <a:p>
              <a:endParaRPr lang="en-US">
                <a:solidFill>
                  <a:schemeClr val="bg1">
                    <a:lumMod val="50000"/>
                  </a:schemeClr>
                </a:solidFill>
              </a:endParaRPr>
            </a:p>
          </p:txBody>
        </p:sp>
        <p:sp>
          <p:nvSpPr>
            <p:cNvPr id="12" name="Oval 28"/>
            <p:cNvSpPr/>
            <p:nvPr/>
          </p:nvSpPr>
          <p:spPr>
            <a:xfrm>
              <a:off x="7357383" y="3971194"/>
              <a:ext cx="269063" cy="269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13" name="Freeform 26"/>
            <p:cNvSpPr/>
            <p:nvPr/>
          </p:nvSpPr>
          <p:spPr bwMode="auto">
            <a:xfrm>
              <a:off x="5669037" y="1269740"/>
              <a:ext cx="490020" cy="49382"/>
            </a:xfrm>
            <a:custGeom>
              <a:avLst/>
              <a:gdLst>
                <a:gd name="T0" fmla="*/ 49 w 49"/>
                <a:gd name="T1" fmla="*/ 2 h 5"/>
                <a:gd name="T2" fmla="*/ 45 w 49"/>
                <a:gd name="T3" fmla="*/ 5 h 5"/>
                <a:gd name="T4" fmla="*/ 4 w 49"/>
                <a:gd name="T5" fmla="*/ 5 h 5"/>
                <a:gd name="T6" fmla="*/ 0 w 49"/>
                <a:gd name="T7" fmla="*/ 2 h 5"/>
                <a:gd name="T8" fmla="*/ 0 w 49"/>
                <a:gd name="T9" fmla="*/ 2 h 5"/>
                <a:gd name="T10" fmla="*/ 4 w 49"/>
                <a:gd name="T11" fmla="*/ 0 h 5"/>
                <a:gd name="T12" fmla="*/ 45 w 49"/>
                <a:gd name="T13" fmla="*/ 0 h 5"/>
                <a:gd name="T14" fmla="*/ 49 w 49"/>
                <a:gd name="T15" fmla="*/ 2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
                  <a:moveTo>
                    <a:pt x="49" y="2"/>
                  </a:moveTo>
                  <a:cubicBezTo>
                    <a:pt x="49" y="4"/>
                    <a:pt x="47" y="5"/>
                    <a:pt x="45" y="5"/>
                  </a:cubicBezTo>
                  <a:cubicBezTo>
                    <a:pt x="4" y="5"/>
                    <a:pt x="4" y="5"/>
                    <a:pt x="4" y="5"/>
                  </a:cubicBezTo>
                  <a:cubicBezTo>
                    <a:pt x="2" y="5"/>
                    <a:pt x="0" y="4"/>
                    <a:pt x="0" y="2"/>
                  </a:cubicBezTo>
                  <a:cubicBezTo>
                    <a:pt x="0" y="2"/>
                    <a:pt x="0" y="2"/>
                    <a:pt x="0" y="2"/>
                  </a:cubicBezTo>
                  <a:cubicBezTo>
                    <a:pt x="0" y="1"/>
                    <a:pt x="2" y="0"/>
                    <a:pt x="4" y="0"/>
                  </a:cubicBezTo>
                  <a:cubicBezTo>
                    <a:pt x="45" y="0"/>
                    <a:pt x="45" y="0"/>
                    <a:pt x="45" y="0"/>
                  </a:cubicBezTo>
                  <a:cubicBezTo>
                    <a:pt x="47" y="0"/>
                    <a:pt x="49" y="1"/>
                    <a:pt x="49" y="2"/>
                  </a:cubicBezTo>
                  <a:close/>
                </a:path>
              </a:pathLst>
            </a:custGeom>
            <a:solidFill>
              <a:schemeClr val="bg1"/>
            </a:solidFill>
            <a:ln>
              <a:noFill/>
            </a:ln>
          </p:spPr>
          <p:txBody>
            <a:bodyPr vert="horz" wrap="square" lIns="91440" tIns="45720" rIns="91440" bIns="45720" numCol="1" anchor="t" anchorCtr="0" compatLnSpc="1"/>
            <a:lstStyle/>
            <a:p>
              <a:endParaRPr lang="en-US">
                <a:solidFill>
                  <a:schemeClr val="bg1">
                    <a:lumMod val="50000"/>
                  </a:schemeClr>
                </a:solidFill>
              </a:endParaRPr>
            </a:p>
          </p:txBody>
        </p:sp>
        <p:sp>
          <p:nvSpPr>
            <p:cNvPr id="14" name="Oval 14"/>
            <p:cNvSpPr/>
            <p:nvPr/>
          </p:nvSpPr>
          <p:spPr>
            <a:xfrm>
              <a:off x="5752545" y="4152952"/>
              <a:ext cx="323004" cy="3230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grpSp>
          <p:nvGrpSpPr>
            <p:cNvPr id="15" name="Group 15"/>
            <p:cNvGrpSpPr/>
            <p:nvPr/>
          </p:nvGrpSpPr>
          <p:grpSpPr>
            <a:xfrm>
              <a:off x="5309450" y="2038350"/>
              <a:ext cx="1209195" cy="1082851"/>
              <a:chOff x="8386763" y="4811713"/>
              <a:chExt cx="531812" cy="476250"/>
            </a:xfrm>
            <a:solidFill>
              <a:schemeClr val="bg1"/>
            </a:solidFill>
          </p:grpSpPr>
          <p:sp>
            <p:nvSpPr>
              <p:cNvPr id="33" name="Oval 16"/>
              <p:cNvSpPr>
                <a:spLocks noChangeArrowheads="1"/>
              </p:cNvSpPr>
              <p:nvPr/>
            </p:nvSpPr>
            <p:spPr bwMode="auto">
              <a:xfrm>
                <a:off x="8431213" y="4886326"/>
                <a:ext cx="71437"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lumMod val="50000"/>
                    </a:schemeClr>
                  </a:solidFill>
                </a:endParaRPr>
              </a:p>
            </p:txBody>
          </p:sp>
          <p:sp>
            <p:nvSpPr>
              <p:cNvPr id="34" name="Freeform 17"/>
              <p:cNvSpPr/>
              <p:nvPr/>
            </p:nvSpPr>
            <p:spPr bwMode="auto">
              <a:xfrm>
                <a:off x="8386763" y="4935538"/>
                <a:ext cx="250825" cy="352425"/>
              </a:xfrm>
              <a:custGeom>
                <a:avLst/>
                <a:gdLst>
                  <a:gd name="T0" fmla="*/ 65 w 67"/>
                  <a:gd name="T1" fmla="*/ 2 h 94"/>
                  <a:gd name="T2" fmla="*/ 60 w 67"/>
                  <a:gd name="T3" fmla="*/ 2 h 94"/>
                  <a:gd name="T4" fmla="*/ 46 w 67"/>
                  <a:gd name="T5" fmla="*/ 12 h 94"/>
                  <a:gd name="T6" fmla="*/ 34 w 67"/>
                  <a:gd name="T7" fmla="*/ 9 h 94"/>
                  <a:gd name="T8" fmla="*/ 31 w 67"/>
                  <a:gd name="T9" fmla="*/ 8 h 94"/>
                  <a:gd name="T10" fmla="*/ 31 w 67"/>
                  <a:gd name="T11" fmla="*/ 8 h 94"/>
                  <a:gd name="T12" fmla="*/ 31 w 67"/>
                  <a:gd name="T13" fmla="*/ 8 h 94"/>
                  <a:gd name="T14" fmla="*/ 30 w 67"/>
                  <a:gd name="T15" fmla="*/ 8 h 94"/>
                  <a:gd name="T16" fmla="*/ 30 w 67"/>
                  <a:gd name="T17" fmla="*/ 8 h 94"/>
                  <a:gd name="T18" fmla="*/ 29 w 67"/>
                  <a:gd name="T19" fmla="*/ 8 h 94"/>
                  <a:gd name="T20" fmla="*/ 28 w 67"/>
                  <a:gd name="T21" fmla="*/ 8 h 94"/>
                  <a:gd name="T22" fmla="*/ 24 w 67"/>
                  <a:gd name="T23" fmla="*/ 8 h 94"/>
                  <a:gd name="T24" fmla="*/ 23 w 67"/>
                  <a:gd name="T25" fmla="*/ 12 h 94"/>
                  <a:gd name="T26" fmla="*/ 24 w 67"/>
                  <a:gd name="T27" fmla="*/ 26 h 94"/>
                  <a:gd name="T28" fmla="*/ 22 w 67"/>
                  <a:gd name="T29" fmla="*/ 31 h 94"/>
                  <a:gd name="T30" fmla="*/ 19 w 67"/>
                  <a:gd name="T31" fmla="*/ 26 h 94"/>
                  <a:gd name="T32" fmla="*/ 20 w 67"/>
                  <a:gd name="T33" fmla="*/ 12 h 94"/>
                  <a:gd name="T34" fmla="*/ 19 w 67"/>
                  <a:gd name="T35" fmla="*/ 8 h 94"/>
                  <a:gd name="T36" fmla="*/ 15 w 67"/>
                  <a:gd name="T37" fmla="*/ 8 h 94"/>
                  <a:gd name="T38" fmla="*/ 13 w 67"/>
                  <a:gd name="T39" fmla="*/ 8 h 94"/>
                  <a:gd name="T40" fmla="*/ 13 w 67"/>
                  <a:gd name="T41" fmla="*/ 8 h 94"/>
                  <a:gd name="T42" fmla="*/ 13 w 67"/>
                  <a:gd name="T43" fmla="*/ 8 h 94"/>
                  <a:gd name="T44" fmla="*/ 0 w 67"/>
                  <a:gd name="T45" fmla="*/ 21 h 94"/>
                  <a:gd name="T46" fmla="*/ 0 w 67"/>
                  <a:gd name="T47" fmla="*/ 22 h 94"/>
                  <a:gd name="T48" fmla="*/ 0 w 67"/>
                  <a:gd name="T49" fmla="*/ 23 h 94"/>
                  <a:gd name="T50" fmla="*/ 0 w 67"/>
                  <a:gd name="T51" fmla="*/ 49 h 94"/>
                  <a:gd name="T52" fmla="*/ 4 w 67"/>
                  <a:gd name="T53" fmla="*/ 53 h 94"/>
                  <a:gd name="T54" fmla="*/ 8 w 67"/>
                  <a:gd name="T55" fmla="*/ 49 h 94"/>
                  <a:gd name="T56" fmla="*/ 8 w 67"/>
                  <a:gd name="T57" fmla="*/ 24 h 94"/>
                  <a:gd name="T58" fmla="*/ 10 w 67"/>
                  <a:gd name="T59" fmla="*/ 24 h 94"/>
                  <a:gd name="T60" fmla="*/ 10 w 67"/>
                  <a:gd name="T61" fmla="*/ 49 h 94"/>
                  <a:gd name="T62" fmla="*/ 10 w 67"/>
                  <a:gd name="T63" fmla="*/ 49 h 94"/>
                  <a:gd name="T64" fmla="*/ 10 w 67"/>
                  <a:gd name="T65" fmla="*/ 89 h 94"/>
                  <a:gd name="T66" fmla="*/ 15 w 67"/>
                  <a:gd name="T67" fmla="*/ 94 h 94"/>
                  <a:gd name="T68" fmla="*/ 15 w 67"/>
                  <a:gd name="T69" fmla="*/ 94 h 94"/>
                  <a:gd name="T70" fmla="*/ 15 w 67"/>
                  <a:gd name="T71" fmla="*/ 94 h 94"/>
                  <a:gd name="T72" fmla="*/ 20 w 67"/>
                  <a:gd name="T73" fmla="*/ 89 h 94"/>
                  <a:gd name="T74" fmla="*/ 20 w 67"/>
                  <a:gd name="T75" fmla="*/ 54 h 94"/>
                  <a:gd name="T76" fmla="*/ 22 w 67"/>
                  <a:gd name="T77" fmla="*/ 54 h 94"/>
                  <a:gd name="T78" fmla="*/ 22 w 67"/>
                  <a:gd name="T79" fmla="*/ 89 h 94"/>
                  <a:gd name="T80" fmla="*/ 27 w 67"/>
                  <a:gd name="T81" fmla="*/ 94 h 94"/>
                  <a:gd name="T82" fmla="*/ 28 w 67"/>
                  <a:gd name="T83" fmla="*/ 94 h 94"/>
                  <a:gd name="T84" fmla="*/ 28 w 67"/>
                  <a:gd name="T85" fmla="*/ 94 h 94"/>
                  <a:gd name="T86" fmla="*/ 33 w 67"/>
                  <a:gd name="T87" fmla="*/ 89 h 94"/>
                  <a:gd name="T88" fmla="*/ 33 w 67"/>
                  <a:gd name="T89" fmla="*/ 49 h 94"/>
                  <a:gd name="T90" fmla="*/ 33 w 67"/>
                  <a:gd name="T91" fmla="*/ 47 h 94"/>
                  <a:gd name="T92" fmla="*/ 33 w 67"/>
                  <a:gd name="T93" fmla="*/ 24 h 94"/>
                  <a:gd name="T94" fmla="*/ 37 w 67"/>
                  <a:gd name="T95" fmla="*/ 18 h 94"/>
                  <a:gd name="T96" fmla="*/ 49 w 67"/>
                  <a:gd name="T97" fmla="*/ 20 h 94"/>
                  <a:gd name="T98" fmla="*/ 55 w 67"/>
                  <a:gd name="T99" fmla="*/ 16 h 94"/>
                  <a:gd name="T100" fmla="*/ 64 w 67"/>
                  <a:gd name="T101" fmla="*/ 8 h 94"/>
                  <a:gd name="T102" fmla="*/ 65 w 67"/>
                  <a:gd name="T103" fmla="*/ 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94">
                    <a:moveTo>
                      <a:pt x="65" y="2"/>
                    </a:moveTo>
                    <a:cubicBezTo>
                      <a:pt x="64" y="1"/>
                      <a:pt x="62" y="0"/>
                      <a:pt x="60" y="2"/>
                    </a:cubicBezTo>
                    <a:cubicBezTo>
                      <a:pt x="46" y="12"/>
                      <a:pt x="46" y="12"/>
                      <a:pt x="46" y="12"/>
                    </a:cubicBezTo>
                    <a:cubicBezTo>
                      <a:pt x="34" y="9"/>
                      <a:pt x="34" y="9"/>
                      <a:pt x="34" y="9"/>
                    </a:cubicBezTo>
                    <a:cubicBezTo>
                      <a:pt x="33" y="9"/>
                      <a:pt x="32" y="8"/>
                      <a:pt x="31" y="8"/>
                    </a:cubicBezTo>
                    <a:cubicBezTo>
                      <a:pt x="31" y="8"/>
                      <a:pt x="31" y="8"/>
                      <a:pt x="31" y="8"/>
                    </a:cubicBezTo>
                    <a:cubicBezTo>
                      <a:pt x="31" y="8"/>
                      <a:pt x="31" y="8"/>
                      <a:pt x="31" y="8"/>
                    </a:cubicBezTo>
                    <a:cubicBezTo>
                      <a:pt x="31" y="8"/>
                      <a:pt x="30" y="8"/>
                      <a:pt x="30" y="8"/>
                    </a:cubicBezTo>
                    <a:cubicBezTo>
                      <a:pt x="30" y="8"/>
                      <a:pt x="30" y="8"/>
                      <a:pt x="30" y="8"/>
                    </a:cubicBezTo>
                    <a:cubicBezTo>
                      <a:pt x="29" y="8"/>
                      <a:pt x="29" y="8"/>
                      <a:pt x="29" y="8"/>
                    </a:cubicBezTo>
                    <a:cubicBezTo>
                      <a:pt x="28" y="8"/>
                      <a:pt x="28" y="8"/>
                      <a:pt x="28" y="8"/>
                    </a:cubicBezTo>
                    <a:cubicBezTo>
                      <a:pt x="24" y="8"/>
                      <a:pt x="24" y="8"/>
                      <a:pt x="24" y="8"/>
                    </a:cubicBezTo>
                    <a:cubicBezTo>
                      <a:pt x="23" y="11"/>
                      <a:pt x="23" y="12"/>
                      <a:pt x="23" y="12"/>
                    </a:cubicBezTo>
                    <a:cubicBezTo>
                      <a:pt x="23" y="12"/>
                      <a:pt x="25" y="22"/>
                      <a:pt x="24" y="26"/>
                    </a:cubicBezTo>
                    <a:cubicBezTo>
                      <a:pt x="24" y="27"/>
                      <a:pt x="23" y="30"/>
                      <a:pt x="22" y="31"/>
                    </a:cubicBezTo>
                    <a:cubicBezTo>
                      <a:pt x="20" y="31"/>
                      <a:pt x="19" y="27"/>
                      <a:pt x="19" y="26"/>
                    </a:cubicBezTo>
                    <a:cubicBezTo>
                      <a:pt x="18" y="22"/>
                      <a:pt x="20" y="12"/>
                      <a:pt x="20" y="12"/>
                    </a:cubicBezTo>
                    <a:cubicBezTo>
                      <a:pt x="19" y="11"/>
                      <a:pt x="19" y="9"/>
                      <a:pt x="19" y="8"/>
                    </a:cubicBezTo>
                    <a:cubicBezTo>
                      <a:pt x="15" y="8"/>
                      <a:pt x="15" y="8"/>
                      <a:pt x="15" y="8"/>
                    </a:cubicBezTo>
                    <a:cubicBezTo>
                      <a:pt x="13" y="8"/>
                      <a:pt x="13" y="8"/>
                      <a:pt x="13" y="8"/>
                    </a:cubicBezTo>
                    <a:cubicBezTo>
                      <a:pt x="13" y="8"/>
                      <a:pt x="13" y="8"/>
                      <a:pt x="13" y="8"/>
                    </a:cubicBezTo>
                    <a:cubicBezTo>
                      <a:pt x="13" y="8"/>
                      <a:pt x="13" y="8"/>
                      <a:pt x="13" y="8"/>
                    </a:cubicBezTo>
                    <a:cubicBezTo>
                      <a:pt x="6" y="8"/>
                      <a:pt x="0" y="14"/>
                      <a:pt x="0" y="21"/>
                    </a:cubicBezTo>
                    <a:cubicBezTo>
                      <a:pt x="0" y="22"/>
                      <a:pt x="0" y="22"/>
                      <a:pt x="0" y="22"/>
                    </a:cubicBezTo>
                    <a:cubicBezTo>
                      <a:pt x="0" y="22"/>
                      <a:pt x="0" y="22"/>
                      <a:pt x="0" y="23"/>
                    </a:cubicBezTo>
                    <a:cubicBezTo>
                      <a:pt x="0" y="49"/>
                      <a:pt x="0" y="49"/>
                      <a:pt x="0" y="49"/>
                    </a:cubicBezTo>
                    <a:cubicBezTo>
                      <a:pt x="0" y="52"/>
                      <a:pt x="2" y="53"/>
                      <a:pt x="4" y="53"/>
                    </a:cubicBezTo>
                    <a:cubicBezTo>
                      <a:pt x="6" y="53"/>
                      <a:pt x="8" y="52"/>
                      <a:pt x="8" y="49"/>
                    </a:cubicBezTo>
                    <a:cubicBezTo>
                      <a:pt x="8" y="24"/>
                      <a:pt x="8" y="24"/>
                      <a:pt x="8" y="24"/>
                    </a:cubicBezTo>
                    <a:cubicBezTo>
                      <a:pt x="10" y="24"/>
                      <a:pt x="10" y="24"/>
                      <a:pt x="10" y="24"/>
                    </a:cubicBezTo>
                    <a:cubicBezTo>
                      <a:pt x="10" y="49"/>
                      <a:pt x="10" y="49"/>
                      <a:pt x="10" y="49"/>
                    </a:cubicBezTo>
                    <a:cubicBezTo>
                      <a:pt x="10" y="49"/>
                      <a:pt x="10" y="49"/>
                      <a:pt x="10" y="49"/>
                    </a:cubicBezTo>
                    <a:cubicBezTo>
                      <a:pt x="10" y="89"/>
                      <a:pt x="10" y="89"/>
                      <a:pt x="10" y="89"/>
                    </a:cubicBezTo>
                    <a:cubicBezTo>
                      <a:pt x="10" y="91"/>
                      <a:pt x="12" y="94"/>
                      <a:pt x="15" y="94"/>
                    </a:cubicBezTo>
                    <a:cubicBezTo>
                      <a:pt x="15" y="94"/>
                      <a:pt x="15" y="94"/>
                      <a:pt x="15" y="94"/>
                    </a:cubicBezTo>
                    <a:cubicBezTo>
                      <a:pt x="15" y="94"/>
                      <a:pt x="15" y="94"/>
                      <a:pt x="15" y="94"/>
                    </a:cubicBezTo>
                    <a:cubicBezTo>
                      <a:pt x="18" y="94"/>
                      <a:pt x="20" y="91"/>
                      <a:pt x="20" y="89"/>
                    </a:cubicBezTo>
                    <a:cubicBezTo>
                      <a:pt x="20" y="54"/>
                      <a:pt x="20" y="54"/>
                      <a:pt x="20" y="54"/>
                    </a:cubicBezTo>
                    <a:cubicBezTo>
                      <a:pt x="22" y="54"/>
                      <a:pt x="22" y="54"/>
                      <a:pt x="22" y="54"/>
                    </a:cubicBezTo>
                    <a:cubicBezTo>
                      <a:pt x="22" y="89"/>
                      <a:pt x="22" y="89"/>
                      <a:pt x="22" y="89"/>
                    </a:cubicBezTo>
                    <a:cubicBezTo>
                      <a:pt x="22" y="91"/>
                      <a:pt x="25" y="94"/>
                      <a:pt x="27" y="94"/>
                    </a:cubicBezTo>
                    <a:cubicBezTo>
                      <a:pt x="28" y="94"/>
                      <a:pt x="28" y="94"/>
                      <a:pt x="28" y="94"/>
                    </a:cubicBezTo>
                    <a:cubicBezTo>
                      <a:pt x="28" y="94"/>
                      <a:pt x="28" y="94"/>
                      <a:pt x="28" y="94"/>
                    </a:cubicBezTo>
                    <a:cubicBezTo>
                      <a:pt x="30" y="94"/>
                      <a:pt x="33" y="91"/>
                      <a:pt x="33" y="89"/>
                    </a:cubicBezTo>
                    <a:cubicBezTo>
                      <a:pt x="33" y="49"/>
                      <a:pt x="33" y="49"/>
                      <a:pt x="33" y="49"/>
                    </a:cubicBezTo>
                    <a:cubicBezTo>
                      <a:pt x="33" y="47"/>
                      <a:pt x="33" y="47"/>
                      <a:pt x="33" y="47"/>
                    </a:cubicBezTo>
                    <a:cubicBezTo>
                      <a:pt x="33" y="24"/>
                      <a:pt x="33" y="24"/>
                      <a:pt x="33" y="24"/>
                    </a:cubicBezTo>
                    <a:cubicBezTo>
                      <a:pt x="33" y="24"/>
                      <a:pt x="32" y="17"/>
                      <a:pt x="37" y="18"/>
                    </a:cubicBezTo>
                    <a:cubicBezTo>
                      <a:pt x="40" y="18"/>
                      <a:pt x="49" y="20"/>
                      <a:pt x="49" y="20"/>
                    </a:cubicBezTo>
                    <a:cubicBezTo>
                      <a:pt x="55" y="16"/>
                      <a:pt x="55" y="16"/>
                      <a:pt x="55" y="16"/>
                    </a:cubicBezTo>
                    <a:cubicBezTo>
                      <a:pt x="64" y="8"/>
                      <a:pt x="64" y="8"/>
                      <a:pt x="64" y="8"/>
                    </a:cubicBezTo>
                    <a:cubicBezTo>
                      <a:pt x="66" y="7"/>
                      <a:pt x="67" y="4"/>
                      <a:pt x="6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lumMod val="50000"/>
                    </a:schemeClr>
                  </a:solidFill>
                </a:endParaRPr>
              </a:p>
            </p:txBody>
          </p:sp>
          <p:sp>
            <p:nvSpPr>
              <p:cNvPr id="35" name="Freeform 18"/>
              <p:cNvSpPr/>
              <p:nvPr/>
            </p:nvSpPr>
            <p:spPr bwMode="auto">
              <a:xfrm>
                <a:off x="8686800" y="4875213"/>
                <a:ext cx="165100" cy="173038"/>
              </a:xfrm>
              <a:custGeom>
                <a:avLst/>
                <a:gdLst>
                  <a:gd name="T0" fmla="*/ 34 w 44"/>
                  <a:gd name="T1" fmla="*/ 1 h 46"/>
                  <a:gd name="T2" fmla="*/ 33 w 44"/>
                  <a:gd name="T3" fmla="*/ 0 h 46"/>
                  <a:gd name="T4" fmla="*/ 31 w 44"/>
                  <a:gd name="T5" fmla="*/ 2 h 46"/>
                  <a:gd name="T6" fmla="*/ 31 w 44"/>
                  <a:gd name="T7" fmla="*/ 6 h 46"/>
                  <a:gd name="T8" fmla="*/ 10 w 44"/>
                  <a:gd name="T9" fmla="*/ 19 h 46"/>
                  <a:gd name="T10" fmla="*/ 0 w 44"/>
                  <a:gd name="T11" fmla="*/ 45 h 46"/>
                  <a:gd name="T12" fmla="*/ 0 w 44"/>
                  <a:gd name="T13" fmla="*/ 46 h 46"/>
                  <a:gd name="T14" fmla="*/ 1 w 44"/>
                  <a:gd name="T15" fmla="*/ 46 h 46"/>
                  <a:gd name="T16" fmla="*/ 6 w 44"/>
                  <a:gd name="T17" fmla="*/ 46 h 46"/>
                  <a:gd name="T18" fmla="*/ 7 w 44"/>
                  <a:gd name="T19" fmla="*/ 45 h 46"/>
                  <a:gd name="T20" fmla="*/ 31 w 44"/>
                  <a:gd name="T21" fmla="*/ 13 h 46"/>
                  <a:gd name="T22" fmla="*/ 31 w 44"/>
                  <a:gd name="T23" fmla="*/ 16 h 46"/>
                  <a:gd name="T24" fmla="*/ 33 w 44"/>
                  <a:gd name="T25" fmla="*/ 18 h 46"/>
                  <a:gd name="T26" fmla="*/ 34 w 44"/>
                  <a:gd name="T27" fmla="*/ 18 h 46"/>
                  <a:gd name="T28" fmla="*/ 43 w 44"/>
                  <a:gd name="T29" fmla="*/ 11 h 46"/>
                  <a:gd name="T30" fmla="*/ 44 w 44"/>
                  <a:gd name="T31" fmla="*/ 9 h 46"/>
                  <a:gd name="T32" fmla="*/ 43 w 44"/>
                  <a:gd name="T33" fmla="*/ 8 h 46"/>
                  <a:gd name="T34" fmla="*/ 34 w 44"/>
                  <a:gd name="T35" fmla="*/ 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 h="46">
                    <a:moveTo>
                      <a:pt x="34" y="1"/>
                    </a:moveTo>
                    <a:cubicBezTo>
                      <a:pt x="34" y="0"/>
                      <a:pt x="34" y="0"/>
                      <a:pt x="33" y="0"/>
                    </a:cubicBezTo>
                    <a:cubicBezTo>
                      <a:pt x="32" y="0"/>
                      <a:pt x="31" y="1"/>
                      <a:pt x="31" y="2"/>
                    </a:cubicBezTo>
                    <a:cubicBezTo>
                      <a:pt x="31" y="6"/>
                      <a:pt x="31" y="6"/>
                      <a:pt x="31" y="6"/>
                    </a:cubicBezTo>
                    <a:cubicBezTo>
                      <a:pt x="22" y="8"/>
                      <a:pt x="16" y="12"/>
                      <a:pt x="10" y="19"/>
                    </a:cubicBezTo>
                    <a:cubicBezTo>
                      <a:pt x="4" y="27"/>
                      <a:pt x="1" y="35"/>
                      <a:pt x="0" y="45"/>
                    </a:cubicBezTo>
                    <a:cubicBezTo>
                      <a:pt x="0" y="45"/>
                      <a:pt x="0" y="45"/>
                      <a:pt x="0" y="46"/>
                    </a:cubicBezTo>
                    <a:cubicBezTo>
                      <a:pt x="0" y="46"/>
                      <a:pt x="0" y="46"/>
                      <a:pt x="1" y="46"/>
                    </a:cubicBezTo>
                    <a:cubicBezTo>
                      <a:pt x="6" y="46"/>
                      <a:pt x="6" y="46"/>
                      <a:pt x="6" y="46"/>
                    </a:cubicBezTo>
                    <a:cubicBezTo>
                      <a:pt x="7" y="46"/>
                      <a:pt x="7" y="46"/>
                      <a:pt x="7" y="45"/>
                    </a:cubicBezTo>
                    <a:cubicBezTo>
                      <a:pt x="9" y="30"/>
                      <a:pt x="16" y="18"/>
                      <a:pt x="31" y="13"/>
                    </a:cubicBezTo>
                    <a:cubicBezTo>
                      <a:pt x="31" y="16"/>
                      <a:pt x="31" y="16"/>
                      <a:pt x="31" y="16"/>
                    </a:cubicBezTo>
                    <a:cubicBezTo>
                      <a:pt x="31" y="17"/>
                      <a:pt x="32" y="18"/>
                      <a:pt x="33" y="18"/>
                    </a:cubicBezTo>
                    <a:cubicBezTo>
                      <a:pt x="34" y="18"/>
                      <a:pt x="34" y="18"/>
                      <a:pt x="34" y="18"/>
                    </a:cubicBezTo>
                    <a:cubicBezTo>
                      <a:pt x="43" y="11"/>
                      <a:pt x="43" y="11"/>
                      <a:pt x="43" y="11"/>
                    </a:cubicBezTo>
                    <a:cubicBezTo>
                      <a:pt x="44" y="11"/>
                      <a:pt x="44" y="10"/>
                      <a:pt x="44" y="9"/>
                    </a:cubicBezTo>
                    <a:cubicBezTo>
                      <a:pt x="44" y="9"/>
                      <a:pt x="44" y="8"/>
                      <a:pt x="43" y="8"/>
                    </a:cubicBezTo>
                    <a:lnTo>
                      <a:pt x="3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lumMod val="50000"/>
                    </a:schemeClr>
                  </a:solidFill>
                </a:endParaRPr>
              </a:p>
            </p:txBody>
          </p:sp>
          <p:sp>
            <p:nvSpPr>
              <p:cNvPr id="36" name="Freeform 19"/>
              <p:cNvSpPr>
                <a:spLocks noEditPoints="1"/>
              </p:cNvSpPr>
              <p:nvPr/>
            </p:nvSpPr>
            <p:spPr bwMode="auto">
              <a:xfrm>
                <a:off x="8769350" y="4965701"/>
                <a:ext cx="82550" cy="82550"/>
              </a:xfrm>
              <a:custGeom>
                <a:avLst/>
                <a:gdLst>
                  <a:gd name="T0" fmla="*/ 11 w 22"/>
                  <a:gd name="T1" fmla="*/ 0 h 22"/>
                  <a:gd name="T2" fmla="*/ 0 w 22"/>
                  <a:gd name="T3" fmla="*/ 11 h 22"/>
                  <a:gd name="T4" fmla="*/ 11 w 22"/>
                  <a:gd name="T5" fmla="*/ 22 h 22"/>
                  <a:gd name="T6" fmla="*/ 22 w 22"/>
                  <a:gd name="T7" fmla="*/ 11 h 22"/>
                  <a:gd name="T8" fmla="*/ 11 w 22"/>
                  <a:gd name="T9" fmla="*/ 0 h 22"/>
                  <a:gd name="T10" fmla="*/ 11 w 22"/>
                  <a:gd name="T11" fmla="*/ 17 h 22"/>
                  <a:gd name="T12" fmla="*/ 5 w 22"/>
                  <a:gd name="T13" fmla="*/ 11 h 22"/>
                  <a:gd name="T14" fmla="*/ 11 w 22"/>
                  <a:gd name="T15" fmla="*/ 5 h 22"/>
                  <a:gd name="T16" fmla="*/ 17 w 22"/>
                  <a:gd name="T17" fmla="*/ 11 h 22"/>
                  <a:gd name="T18" fmla="*/ 11 w 22"/>
                  <a:gd name="T19"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0"/>
                    </a:moveTo>
                    <a:cubicBezTo>
                      <a:pt x="5" y="0"/>
                      <a:pt x="0" y="5"/>
                      <a:pt x="0" y="11"/>
                    </a:cubicBezTo>
                    <a:cubicBezTo>
                      <a:pt x="0" y="17"/>
                      <a:pt x="5" y="22"/>
                      <a:pt x="11" y="22"/>
                    </a:cubicBezTo>
                    <a:cubicBezTo>
                      <a:pt x="17" y="22"/>
                      <a:pt x="22" y="17"/>
                      <a:pt x="22" y="11"/>
                    </a:cubicBezTo>
                    <a:cubicBezTo>
                      <a:pt x="22" y="5"/>
                      <a:pt x="17" y="0"/>
                      <a:pt x="11" y="0"/>
                    </a:cubicBezTo>
                    <a:close/>
                    <a:moveTo>
                      <a:pt x="11" y="17"/>
                    </a:moveTo>
                    <a:cubicBezTo>
                      <a:pt x="8" y="17"/>
                      <a:pt x="5" y="14"/>
                      <a:pt x="5" y="11"/>
                    </a:cubicBezTo>
                    <a:cubicBezTo>
                      <a:pt x="5" y="8"/>
                      <a:pt x="8" y="5"/>
                      <a:pt x="11" y="5"/>
                    </a:cubicBezTo>
                    <a:cubicBezTo>
                      <a:pt x="14" y="5"/>
                      <a:pt x="17" y="8"/>
                      <a:pt x="17" y="11"/>
                    </a:cubicBezTo>
                    <a:cubicBezTo>
                      <a:pt x="17" y="14"/>
                      <a:pt x="14" y="17"/>
                      <a:pt x="11"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lumMod val="50000"/>
                    </a:schemeClr>
                  </a:solidFill>
                </a:endParaRPr>
              </a:p>
            </p:txBody>
          </p:sp>
          <p:sp>
            <p:nvSpPr>
              <p:cNvPr id="37" name="Freeform 20"/>
              <p:cNvSpPr/>
              <p:nvPr/>
            </p:nvSpPr>
            <p:spPr bwMode="auto">
              <a:xfrm>
                <a:off x="8629650" y="4875213"/>
                <a:ext cx="79375" cy="79375"/>
              </a:xfrm>
              <a:custGeom>
                <a:avLst/>
                <a:gdLst>
                  <a:gd name="T0" fmla="*/ 19 w 21"/>
                  <a:gd name="T1" fmla="*/ 8 h 21"/>
                  <a:gd name="T2" fmla="*/ 13 w 21"/>
                  <a:gd name="T3" fmla="*/ 8 h 21"/>
                  <a:gd name="T4" fmla="*/ 13 w 21"/>
                  <a:gd name="T5" fmla="*/ 2 h 21"/>
                  <a:gd name="T6" fmla="*/ 12 w 21"/>
                  <a:gd name="T7" fmla="*/ 0 h 21"/>
                  <a:gd name="T8" fmla="*/ 9 w 21"/>
                  <a:gd name="T9" fmla="*/ 0 h 21"/>
                  <a:gd name="T10" fmla="*/ 7 w 21"/>
                  <a:gd name="T11" fmla="*/ 2 h 21"/>
                  <a:gd name="T12" fmla="*/ 7 w 21"/>
                  <a:gd name="T13" fmla="*/ 8 h 21"/>
                  <a:gd name="T14" fmla="*/ 1 w 21"/>
                  <a:gd name="T15" fmla="*/ 8 h 21"/>
                  <a:gd name="T16" fmla="*/ 0 w 21"/>
                  <a:gd name="T17" fmla="*/ 9 h 21"/>
                  <a:gd name="T18" fmla="*/ 0 w 21"/>
                  <a:gd name="T19" fmla="*/ 12 h 21"/>
                  <a:gd name="T20" fmla="*/ 1 w 21"/>
                  <a:gd name="T21" fmla="*/ 14 h 21"/>
                  <a:gd name="T22" fmla="*/ 7 w 21"/>
                  <a:gd name="T23" fmla="*/ 14 h 21"/>
                  <a:gd name="T24" fmla="*/ 7 w 21"/>
                  <a:gd name="T25" fmla="*/ 20 h 21"/>
                  <a:gd name="T26" fmla="*/ 9 w 21"/>
                  <a:gd name="T27" fmla="*/ 21 h 21"/>
                  <a:gd name="T28" fmla="*/ 12 w 21"/>
                  <a:gd name="T29" fmla="*/ 21 h 21"/>
                  <a:gd name="T30" fmla="*/ 13 w 21"/>
                  <a:gd name="T31" fmla="*/ 20 h 21"/>
                  <a:gd name="T32" fmla="*/ 13 w 21"/>
                  <a:gd name="T33" fmla="*/ 14 h 21"/>
                  <a:gd name="T34" fmla="*/ 19 w 21"/>
                  <a:gd name="T35" fmla="*/ 14 h 21"/>
                  <a:gd name="T36" fmla="*/ 21 w 21"/>
                  <a:gd name="T37" fmla="*/ 12 h 21"/>
                  <a:gd name="T38" fmla="*/ 21 w 21"/>
                  <a:gd name="T39" fmla="*/ 9 h 21"/>
                  <a:gd name="T40" fmla="*/ 19 w 21"/>
                  <a:gd name="T41" fmla="*/ 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1">
                    <a:moveTo>
                      <a:pt x="19" y="8"/>
                    </a:moveTo>
                    <a:cubicBezTo>
                      <a:pt x="13" y="8"/>
                      <a:pt x="13" y="8"/>
                      <a:pt x="13" y="8"/>
                    </a:cubicBezTo>
                    <a:cubicBezTo>
                      <a:pt x="13" y="2"/>
                      <a:pt x="13" y="2"/>
                      <a:pt x="13" y="2"/>
                    </a:cubicBezTo>
                    <a:cubicBezTo>
                      <a:pt x="13" y="1"/>
                      <a:pt x="13" y="0"/>
                      <a:pt x="12" y="0"/>
                    </a:cubicBezTo>
                    <a:cubicBezTo>
                      <a:pt x="9" y="0"/>
                      <a:pt x="9" y="0"/>
                      <a:pt x="9" y="0"/>
                    </a:cubicBezTo>
                    <a:cubicBezTo>
                      <a:pt x="8" y="0"/>
                      <a:pt x="7" y="1"/>
                      <a:pt x="7" y="2"/>
                    </a:cubicBezTo>
                    <a:cubicBezTo>
                      <a:pt x="7" y="8"/>
                      <a:pt x="7" y="8"/>
                      <a:pt x="7" y="8"/>
                    </a:cubicBezTo>
                    <a:cubicBezTo>
                      <a:pt x="1" y="8"/>
                      <a:pt x="1" y="8"/>
                      <a:pt x="1" y="8"/>
                    </a:cubicBezTo>
                    <a:cubicBezTo>
                      <a:pt x="0" y="8"/>
                      <a:pt x="0" y="8"/>
                      <a:pt x="0" y="9"/>
                    </a:cubicBezTo>
                    <a:cubicBezTo>
                      <a:pt x="0" y="12"/>
                      <a:pt x="0" y="12"/>
                      <a:pt x="0" y="12"/>
                    </a:cubicBezTo>
                    <a:cubicBezTo>
                      <a:pt x="0" y="13"/>
                      <a:pt x="0" y="14"/>
                      <a:pt x="1" y="14"/>
                    </a:cubicBezTo>
                    <a:cubicBezTo>
                      <a:pt x="7" y="14"/>
                      <a:pt x="7" y="14"/>
                      <a:pt x="7" y="14"/>
                    </a:cubicBezTo>
                    <a:cubicBezTo>
                      <a:pt x="7" y="20"/>
                      <a:pt x="7" y="20"/>
                      <a:pt x="7" y="20"/>
                    </a:cubicBezTo>
                    <a:cubicBezTo>
                      <a:pt x="7" y="20"/>
                      <a:pt x="8" y="21"/>
                      <a:pt x="9" y="21"/>
                    </a:cubicBezTo>
                    <a:cubicBezTo>
                      <a:pt x="12" y="21"/>
                      <a:pt x="12" y="21"/>
                      <a:pt x="12" y="21"/>
                    </a:cubicBezTo>
                    <a:cubicBezTo>
                      <a:pt x="13" y="21"/>
                      <a:pt x="13" y="20"/>
                      <a:pt x="13" y="20"/>
                    </a:cubicBezTo>
                    <a:cubicBezTo>
                      <a:pt x="13" y="14"/>
                      <a:pt x="13" y="14"/>
                      <a:pt x="13" y="14"/>
                    </a:cubicBezTo>
                    <a:cubicBezTo>
                      <a:pt x="19" y="14"/>
                      <a:pt x="19" y="14"/>
                      <a:pt x="19" y="14"/>
                    </a:cubicBezTo>
                    <a:cubicBezTo>
                      <a:pt x="20" y="14"/>
                      <a:pt x="21" y="13"/>
                      <a:pt x="21" y="12"/>
                    </a:cubicBezTo>
                    <a:cubicBezTo>
                      <a:pt x="21" y="9"/>
                      <a:pt x="21" y="9"/>
                      <a:pt x="21" y="9"/>
                    </a:cubicBezTo>
                    <a:cubicBezTo>
                      <a:pt x="21" y="8"/>
                      <a:pt x="20" y="8"/>
                      <a:pt x="1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lumMod val="50000"/>
                    </a:schemeClr>
                  </a:solidFill>
                </a:endParaRPr>
              </a:p>
            </p:txBody>
          </p:sp>
          <p:sp>
            <p:nvSpPr>
              <p:cNvPr id="38" name="Freeform 21"/>
              <p:cNvSpPr/>
              <p:nvPr/>
            </p:nvSpPr>
            <p:spPr bwMode="auto">
              <a:xfrm>
                <a:off x="8651875" y="5103813"/>
                <a:ext cx="176212" cy="184150"/>
              </a:xfrm>
              <a:custGeom>
                <a:avLst/>
                <a:gdLst>
                  <a:gd name="T0" fmla="*/ 47 w 47"/>
                  <a:gd name="T1" fmla="*/ 45 h 49"/>
                  <a:gd name="T2" fmla="*/ 27 w 47"/>
                  <a:gd name="T3" fmla="*/ 25 h 49"/>
                  <a:gd name="T4" fmla="*/ 27 w 47"/>
                  <a:gd name="T5" fmla="*/ 24 h 49"/>
                  <a:gd name="T6" fmla="*/ 27 w 47"/>
                  <a:gd name="T7" fmla="*/ 0 h 49"/>
                  <a:gd name="T8" fmla="*/ 21 w 47"/>
                  <a:gd name="T9" fmla="*/ 0 h 49"/>
                  <a:gd name="T10" fmla="*/ 21 w 47"/>
                  <a:gd name="T11" fmla="*/ 24 h 49"/>
                  <a:gd name="T12" fmla="*/ 20 w 47"/>
                  <a:gd name="T13" fmla="*/ 25 h 49"/>
                  <a:gd name="T14" fmla="*/ 0 w 47"/>
                  <a:gd name="T15" fmla="*/ 45 h 49"/>
                  <a:gd name="T16" fmla="*/ 5 w 47"/>
                  <a:gd name="T17" fmla="*/ 45 h 49"/>
                  <a:gd name="T18" fmla="*/ 19 w 47"/>
                  <a:gd name="T19" fmla="*/ 31 h 49"/>
                  <a:gd name="T20" fmla="*/ 20 w 47"/>
                  <a:gd name="T21" fmla="*/ 30 h 49"/>
                  <a:gd name="T22" fmla="*/ 21 w 47"/>
                  <a:gd name="T23" fmla="*/ 30 h 49"/>
                  <a:gd name="T24" fmla="*/ 22 w 47"/>
                  <a:gd name="T25" fmla="*/ 32 h 49"/>
                  <a:gd name="T26" fmla="*/ 22 w 47"/>
                  <a:gd name="T27" fmla="*/ 49 h 49"/>
                  <a:gd name="T28" fmla="*/ 26 w 47"/>
                  <a:gd name="T29" fmla="*/ 49 h 49"/>
                  <a:gd name="T30" fmla="*/ 26 w 47"/>
                  <a:gd name="T31" fmla="*/ 32 h 49"/>
                  <a:gd name="T32" fmla="*/ 26 w 47"/>
                  <a:gd name="T33" fmla="*/ 30 h 49"/>
                  <a:gd name="T34" fmla="*/ 27 w 47"/>
                  <a:gd name="T35" fmla="*/ 30 h 49"/>
                  <a:gd name="T36" fmla="*/ 28 w 47"/>
                  <a:gd name="T37" fmla="*/ 31 h 49"/>
                  <a:gd name="T38" fmla="*/ 42 w 47"/>
                  <a:gd name="T39" fmla="*/ 45 h 49"/>
                  <a:gd name="T40" fmla="*/ 47 w 47"/>
                  <a:gd name="T41" fmla="*/ 4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49">
                    <a:moveTo>
                      <a:pt x="47" y="45"/>
                    </a:moveTo>
                    <a:cubicBezTo>
                      <a:pt x="27" y="25"/>
                      <a:pt x="27" y="25"/>
                      <a:pt x="27" y="25"/>
                    </a:cubicBezTo>
                    <a:cubicBezTo>
                      <a:pt x="27" y="25"/>
                      <a:pt x="27" y="24"/>
                      <a:pt x="27" y="24"/>
                    </a:cubicBezTo>
                    <a:cubicBezTo>
                      <a:pt x="27" y="0"/>
                      <a:pt x="27" y="0"/>
                      <a:pt x="27" y="0"/>
                    </a:cubicBezTo>
                    <a:cubicBezTo>
                      <a:pt x="21" y="0"/>
                      <a:pt x="21" y="0"/>
                      <a:pt x="21" y="0"/>
                    </a:cubicBezTo>
                    <a:cubicBezTo>
                      <a:pt x="21" y="24"/>
                      <a:pt x="21" y="24"/>
                      <a:pt x="21" y="24"/>
                    </a:cubicBezTo>
                    <a:cubicBezTo>
                      <a:pt x="21" y="24"/>
                      <a:pt x="20" y="25"/>
                      <a:pt x="20" y="25"/>
                    </a:cubicBezTo>
                    <a:cubicBezTo>
                      <a:pt x="0" y="45"/>
                      <a:pt x="0" y="45"/>
                      <a:pt x="0" y="45"/>
                    </a:cubicBezTo>
                    <a:cubicBezTo>
                      <a:pt x="5" y="45"/>
                      <a:pt x="5" y="45"/>
                      <a:pt x="5" y="45"/>
                    </a:cubicBezTo>
                    <a:cubicBezTo>
                      <a:pt x="19" y="31"/>
                      <a:pt x="19" y="31"/>
                      <a:pt x="19" y="31"/>
                    </a:cubicBezTo>
                    <a:cubicBezTo>
                      <a:pt x="20" y="30"/>
                      <a:pt x="20" y="30"/>
                      <a:pt x="20" y="30"/>
                    </a:cubicBezTo>
                    <a:cubicBezTo>
                      <a:pt x="21" y="30"/>
                      <a:pt x="21" y="30"/>
                      <a:pt x="21" y="30"/>
                    </a:cubicBezTo>
                    <a:cubicBezTo>
                      <a:pt x="21" y="31"/>
                      <a:pt x="22" y="31"/>
                      <a:pt x="22" y="32"/>
                    </a:cubicBezTo>
                    <a:cubicBezTo>
                      <a:pt x="22" y="49"/>
                      <a:pt x="22" y="49"/>
                      <a:pt x="22" y="49"/>
                    </a:cubicBezTo>
                    <a:cubicBezTo>
                      <a:pt x="26" y="49"/>
                      <a:pt x="26" y="49"/>
                      <a:pt x="26" y="49"/>
                    </a:cubicBezTo>
                    <a:cubicBezTo>
                      <a:pt x="26" y="32"/>
                      <a:pt x="26" y="32"/>
                      <a:pt x="26" y="32"/>
                    </a:cubicBezTo>
                    <a:cubicBezTo>
                      <a:pt x="26" y="31"/>
                      <a:pt x="26" y="31"/>
                      <a:pt x="26" y="30"/>
                    </a:cubicBezTo>
                    <a:cubicBezTo>
                      <a:pt x="27" y="30"/>
                      <a:pt x="27" y="30"/>
                      <a:pt x="27" y="30"/>
                    </a:cubicBezTo>
                    <a:cubicBezTo>
                      <a:pt x="27" y="30"/>
                      <a:pt x="28" y="30"/>
                      <a:pt x="28" y="31"/>
                    </a:cubicBezTo>
                    <a:cubicBezTo>
                      <a:pt x="42" y="45"/>
                      <a:pt x="42" y="45"/>
                      <a:pt x="42" y="45"/>
                    </a:cubicBezTo>
                    <a:lnTo>
                      <a:pt x="47"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lumMod val="50000"/>
                    </a:schemeClr>
                  </a:solidFill>
                </a:endParaRPr>
              </a:p>
            </p:txBody>
          </p:sp>
          <p:sp>
            <p:nvSpPr>
              <p:cNvPr id="39" name="Freeform 22"/>
              <p:cNvSpPr/>
              <p:nvPr/>
            </p:nvSpPr>
            <p:spPr bwMode="auto">
              <a:xfrm>
                <a:off x="8566150" y="4811713"/>
                <a:ext cx="352425" cy="44450"/>
              </a:xfrm>
              <a:custGeom>
                <a:avLst/>
                <a:gdLst>
                  <a:gd name="T0" fmla="*/ 88 w 94"/>
                  <a:gd name="T1" fmla="*/ 0 h 12"/>
                  <a:gd name="T2" fmla="*/ 5 w 94"/>
                  <a:gd name="T3" fmla="*/ 0 h 12"/>
                  <a:gd name="T4" fmla="*/ 0 w 94"/>
                  <a:gd name="T5" fmla="*/ 6 h 12"/>
                  <a:gd name="T6" fmla="*/ 0 w 94"/>
                  <a:gd name="T7" fmla="*/ 12 h 12"/>
                  <a:gd name="T8" fmla="*/ 94 w 94"/>
                  <a:gd name="T9" fmla="*/ 12 h 12"/>
                  <a:gd name="T10" fmla="*/ 94 w 94"/>
                  <a:gd name="T11" fmla="*/ 6 h 12"/>
                  <a:gd name="T12" fmla="*/ 88 w 94"/>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94" h="12">
                    <a:moveTo>
                      <a:pt x="88" y="0"/>
                    </a:moveTo>
                    <a:cubicBezTo>
                      <a:pt x="5" y="0"/>
                      <a:pt x="5" y="0"/>
                      <a:pt x="5" y="0"/>
                    </a:cubicBezTo>
                    <a:cubicBezTo>
                      <a:pt x="2" y="0"/>
                      <a:pt x="0" y="3"/>
                      <a:pt x="0" y="6"/>
                    </a:cubicBezTo>
                    <a:cubicBezTo>
                      <a:pt x="0" y="12"/>
                      <a:pt x="0" y="12"/>
                      <a:pt x="0" y="12"/>
                    </a:cubicBezTo>
                    <a:cubicBezTo>
                      <a:pt x="94" y="12"/>
                      <a:pt x="94" y="12"/>
                      <a:pt x="94" y="12"/>
                    </a:cubicBezTo>
                    <a:cubicBezTo>
                      <a:pt x="94" y="6"/>
                      <a:pt x="94" y="6"/>
                      <a:pt x="94" y="6"/>
                    </a:cubicBezTo>
                    <a:cubicBezTo>
                      <a:pt x="94" y="3"/>
                      <a:pt x="91" y="0"/>
                      <a:pt x="8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lumMod val="50000"/>
                    </a:schemeClr>
                  </a:solidFill>
                </a:endParaRPr>
              </a:p>
            </p:txBody>
          </p:sp>
          <p:sp>
            <p:nvSpPr>
              <p:cNvPr id="40" name="Freeform 23"/>
              <p:cNvSpPr/>
              <p:nvPr/>
            </p:nvSpPr>
            <p:spPr bwMode="auto">
              <a:xfrm>
                <a:off x="8574088" y="4826001"/>
                <a:ext cx="336550" cy="258763"/>
              </a:xfrm>
              <a:custGeom>
                <a:avLst/>
                <a:gdLst>
                  <a:gd name="T0" fmla="*/ 82 w 90"/>
                  <a:gd name="T1" fmla="*/ 0 h 69"/>
                  <a:gd name="T2" fmla="*/ 8 w 90"/>
                  <a:gd name="T3" fmla="*/ 0 h 69"/>
                  <a:gd name="T4" fmla="*/ 0 w 90"/>
                  <a:gd name="T5" fmla="*/ 8 h 69"/>
                  <a:gd name="T6" fmla="*/ 0 w 90"/>
                  <a:gd name="T7" fmla="*/ 35 h 69"/>
                  <a:gd name="T8" fmla="*/ 5 w 90"/>
                  <a:gd name="T9" fmla="*/ 31 h 69"/>
                  <a:gd name="T10" fmla="*/ 5 w 90"/>
                  <a:gd name="T11" fmla="*/ 8 h 69"/>
                  <a:gd name="T12" fmla="*/ 8 w 90"/>
                  <a:gd name="T13" fmla="*/ 5 h 69"/>
                  <a:gd name="T14" fmla="*/ 82 w 90"/>
                  <a:gd name="T15" fmla="*/ 5 h 69"/>
                  <a:gd name="T16" fmla="*/ 85 w 90"/>
                  <a:gd name="T17" fmla="*/ 8 h 69"/>
                  <a:gd name="T18" fmla="*/ 85 w 90"/>
                  <a:gd name="T19" fmla="*/ 61 h 69"/>
                  <a:gd name="T20" fmla="*/ 82 w 90"/>
                  <a:gd name="T21" fmla="*/ 64 h 69"/>
                  <a:gd name="T22" fmla="*/ 8 w 90"/>
                  <a:gd name="T23" fmla="*/ 64 h 69"/>
                  <a:gd name="T24" fmla="*/ 5 w 90"/>
                  <a:gd name="T25" fmla="*/ 61 h 69"/>
                  <a:gd name="T26" fmla="*/ 5 w 90"/>
                  <a:gd name="T27" fmla="*/ 48 h 69"/>
                  <a:gd name="T28" fmla="*/ 0 w 90"/>
                  <a:gd name="T29" fmla="*/ 51 h 69"/>
                  <a:gd name="T30" fmla="*/ 0 w 90"/>
                  <a:gd name="T31" fmla="*/ 61 h 69"/>
                  <a:gd name="T32" fmla="*/ 8 w 90"/>
                  <a:gd name="T33" fmla="*/ 69 h 69"/>
                  <a:gd name="T34" fmla="*/ 82 w 90"/>
                  <a:gd name="T35" fmla="*/ 69 h 69"/>
                  <a:gd name="T36" fmla="*/ 90 w 90"/>
                  <a:gd name="T37" fmla="*/ 61 h 69"/>
                  <a:gd name="T38" fmla="*/ 90 w 90"/>
                  <a:gd name="T39" fmla="*/ 8 h 69"/>
                  <a:gd name="T40" fmla="*/ 82 w 90"/>
                  <a:gd name="T4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69">
                    <a:moveTo>
                      <a:pt x="82" y="0"/>
                    </a:moveTo>
                    <a:cubicBezTo>
                      <a:pt x="8" y="0"/>
                      <a:pt x="8" y="0"/>
                      <a:pt x="8" y="0"/>
                    </a:cubicBezTo>
                    <a:cubicBezTo>
                      <a:pt x="3" y="0"/>
                      <a:pt x="0" y="4"/>
                      <a:pt x="0" y="8"/>
                    </a:cubicBezTo>
                    <a:cubicBezTo>
                      <a:pt x="0" y="35"/>
                      <a:pt x="0" y="35"/>
                      <a:pt x="0" y="35"/>
                    </a:cubicBezTo>
                    <a:cubicBezTo>
                      <a:pt x="5" y="31"/>
                      <a:pt x="5" y="31"/>
                      <a:pt x="5" y="31"/>
                    </a:cubicBezTo>
                    <a:cubicBezTo>
                      <a:pt x="5" y="8"/>
                      <a:pt x="5" y="8"/>
                      <a:pt x="5" y="8"/>
                    </a:cubicBezTo>
                    <a:cubicBezTo>
                      <a:pt x="5" y="6"/>
                      <a:pt x="6" y="5"/>
                      <a:pt x="8" y="5"/>
                    </a:cubicBezTo>
                    <a:cubicBezTo>
                      <a:pt x="82" y="5"/>
                      <a:pt x="82" y="5"/>
                      <a:pt x="82" y="5"/>
                    </a:cubicBezTo>
                    <a:cubicBezTo>
                      <a:pt x="83" y="5"/>
                      <a:pt x="85" y="6"/>
                      <a:pt x="85" y="8"/>
                    </a:cubicBezTo>
                    <a:cubicBezTo>
                      <a:pt x="85" y="61"/>
                      <a:pt x="85" y="61"/>
                      <a:pt x="85" y="61"/>
                    </a:cubicBezTo>
                    <a:cubicBezTo>
                      <a:pt x="85" y="62"/>
                      <a:pt x="83" y="64"/>
                      <a:pt x="82" y="64"/>
                    </a:cubicBezTo>
                    <a:cubicBezTo>
                      <a:pt x="8" y="64"/>
                      <a:pt x="8" y="64"/>
                      <a:pt x="8" y="64"/>
                    </a:cubicBezTo>
                    <a:cubicBezTo>
                      <a:pt x="6" y="64"/>
                      <a:pt x="5" y="62"/>
                      <a:pt x="5" y="61"/>
                    </a:cubicBezTo>
                    <a:cubicBezTo>
                      <a:pt x="5" y="48"/>
                      <a:pt x="5" y="48"/>
                      <a:pt x="5" y="48"/>
                    </a:cubicBezTo>
                    <a:cubicBezTo>
                      <a:pt x="0" y="51"/>
                      <a:pt x="0" y="51"/>
                      <a:pt x="0" y="51"/>
                    </a:cubicBezTo>
                    <a:cubicBezTo>
                      <a:pt x="0" y="61"/>
                      <a:pt x="0" y="61"/>
                      <a:pt x="0" y="61"/>
                    </a:cubicBezTo>
                    <a:cubicBezTo>
                      <a:pt x="0" y="65"/>
                      <a:pt x="3" y="69"/>
                      <a:pt x="8" y="69"/>
                    </a:cubicBezTo>
                    <a:cubicBezTo>
                      <a:pt x="82" y="69"/>
                      <a:pt x="82" y="69"/>
                      <a:pt x="82" y="69"/>
                    </a:cubicBezTo>
                    <a:cubicBezTo>
                      <a:pt x="86" y="69"/>
                      <a:pt x="90" y="65"/>
                      <a:pt x="90" y="61"/>
                    </a:cubicBezTo>
                    <a:cubicBezTo>
                      <a:pt x="90" y="8"/>
                      <a:pt x="90" y="8"/>
                      <a:pt x="90" y="8"/>
                    </a:cubicBezTo>
                    <a:cubicBezTo>
                      <a:pt x="90" y="4"/>
                      <a:pt x="86" y="0"/>
                      <a:pt x="8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lumMod val="50000"/>
                    </a:schemeClr>
                  </a:solidFill>
                </a:endParaRPr>
              </a:p>
            </p:txBody>
          </p:sp>
        </p:grpSp>
        <p:sp>
          <p:nvSpPr>
            <p:cNvPr id="16" name="TextBox 93"/>
            <p:cNvSpPr txBox="1"/>
            <p:nvPr/>
          </p:nvSpPr>
          <p:spPr>
            <a:xfrm>
              <a:off x="5241916" y="3297019"/>
              <a:ext cx="1344262" cy="494912"/>
            </a:xfrm>
            <a:prstGeom prst="rect">
              <a:avLst/>
            </a:prstGeom>
            <a:noFill/>
          </p:spPr>
          <p:txBody>
            <a:bodyPr wrap="square" rtlCol="0">
              <a:spAutoFit/>
            </a:bodyPr>
            <a:lstStyle/>
            <a:p>
              <a:pPr algn="ctr"/>
              <a:r>
                <a:rPr lang="en-US" dirty="0" smtClean="0">
                  <a:solidFill>
                    <a:schemeClr val="bg1"/>
                  </a:solidFill>
                  <a:latin typeface="+mj-lt"/>
                </a:rPr>
                <a:t>SAMPLE CONTENT</a:t>
              </a:r>
              <a:endParaRPr lang="en-US" dirty="0">
                <a:solidFill>
                  <a:schemeClr val="bg1"/>
                </a:solidFill>
                <a:latin typeface="+mj-lt"/>
              </a:endParaRPr>
            </a:p>
          </p:txBody>
        </p:sp>
        <p:grpSp>
          <p:nvGrpSpPr>
            <p:cNvPr id="17" name="Group 30"/>
            <p:cNvGrpSpPr/>
            <p:nvPr/>
          </p:nvGrpSpPr>
          <p:grpSpPr>
            <a:xfrm>
              <a:off x="7025502" y="2223268"/>
              <a:ext cx="850235" cy="1206905"/>
              <a:chOff x="4959350" y="4113213"/>
              <a:chExt cx="374650" cy="531812"/>
            </a:xfrm>
            <a:solidFill>
              <a:schemeClr val="bg1"/>
            </a:solidFill>
          </p:grpSpPr>
          <p:sp>
            <p:nvSpPr>
              <p:cNvPr id="27" name="Oval 31"/>
              <p:cNvSpPr>
                <a:spLocks noChangeArrowheads="1"/>
              </p:cNvSpPr>
              <p:nvPr/>
            </p:nvSpPr>
            <p:spPr bwMode="auto">
              <a:xfrm>
                <a:off x="5113338" y="4267200"/>
                <a:ext cx="66675" cy="7143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lumMod val="50000"/>
                    </a:schemeClr>
                  </a:solidFill>
                </a:endParaRPr>
              </a:p>
            </p:txBody>
          </p:sp>
          <p:sp>
            <p:nvSpPr>
              <p:cNvPr id="28" name="Freeform 32"/>
              <p:cNvSpPr/>
              <p:nvPr/>
            </p:nvSpPr>
            <p:spPr bwMode="auto">
              <a:xfrm>
                <a:off x="5072063" y="4341813"/>
                <a:ext cx="149225" cy="303212"/>
              </a:xfrm>
              <a:custGeom>
                <a:avLst/>
                <a:gdLst>
                  <a:gd name="T0" fmla="*/ 40 w 40"/>
                  <a:gd name="T1" fmla="*/ 13 h 81"/>
                  <a:gd name="T2" fmla="*/ 40 w 40"/>
                  <a:gd name="T3" fmla="*/ 12 h 81"/>
                  <a:gd name="T4" fmla="*/ 28 w 40"/>
                  <a:gd name="T5" fmla="*/ 0 h 81"/>
                  <a:gd name="T6" fmla="*/ 28 w 40"/>
                  <a:gd name="T7" fmla="*/ 0 h 81"/>
                  <a:gd name="T8" fmla="*/ 28 w 40"/>
                  <a:gd name="T9" fmla="*/ 0 h 81"/>
                  <a:gd name="T10" fmla="*/ 26 w 40"/>
                  <a:gd name="T11" fmla="*/ 0 h 81"/>
                  <a:gd name="T12" fmla="*/ 22 w 40"/>
                  <a:gd name="T13" fmla="*/ 0 h 81"/>
                  <a:gd name="T14" fmla="*/ 21 w 40"/>
                  <a:gd name="T15" fmla="*/ 4 h 81"/>
                  <a:gd name="T16" fmla="*/ 23 w 40"/>
                  <a:gd name="T17" fmla="*/ 17 h 81"/>
                  <a:gd name="T18" fmla="*/ 20 w 40"/>
                  <a:gd name="T19" fmla="*/ 21 h 81"/>
                  <a:gd name="T20" fmla="*/ 18 w 40"/>
                  <a:gd name="T21" fmla="*/ 17 h 81"/>
                  <a:gd name="T22" fmla="*/ 19 w 40"/>
                  <a:gd name="T23" fmla="*/ 4 h 81"/>
                  <a:gd name="T24" fmla="*/ 18 w 40"/>
                  <a:gd name="T25" fmla="*/ 0 h 81"/>
                  <a:gd name="T26" fmla="*/ 14 w 40"/>
                  <a:gd name="T27" fmla="*/ 0 h 81"/>
                  <a:gd name="T28" fmla="*/ 12 w 40"/>
                  <a:gd name="T29" fmla="*/ 0 h 81"/>
                  <a:gd name="T30" fmla="*/ 12 w 40"/>
                  <a:gd name="T31" fmla="*/ 0 h 81"/>
                  <a:gd name="T32" fmla="*/ 12 w 40"/>
                  <a:gd name="T33" fmla="*/ 0 h 81"/>
                  <a:gd name="T34" fmla="*/ 0 w 40"/>
                  <a:gd name="T35" fmla="*/ 12 h 81"/>
                  <a:gd name="T36" fmla="*/ 0 w 40"/>
                  <a:gd name="T37" fmla="*/ 13 h 81"/>
                  <a:gd name="T38" fmla="*/ 0 w 40"/>
                  <a:gd name="T39" fmla="*/ 14 h 81"/>
                  <a:gd name="T40" fmla="*/ 0 w 40"/>
                  <a:gd name="T41" fmla="*/ 39 h 81"/>
                  <a:gd name="T42" fmla="*/ 4 w 40"/>
                  <a:gd name="T43" fmla="*/ 43 h 81"/>
                  <a:gd name="T44" fmla="*/ 8 w 40"/>
                  <a:gd name="T45" fmla="*/ 39 h 81"/>
                  <a:gd name="T46" fmla="*/ 8 w 40"/>
                  <a:gd name="T47" fmla="*/ 15 h 81"/>
                  <a:gd name="T48" fmla="*/ 9 w 40"/>
                  <a:gd name="T49" fmla="*/ 15 h 81"/>
                  <a:gd name="T50" fmla="*/ 9 w 40"/>
                  <a:gd name="T51" fmla="*/ 39 h 81"/>
                  <a:gd name="T52" fmla="*/ 9 w 40"/>
                  <a:gd name="T53" fmla="*/ 39 h 81"/>
                  <a:gd name="T54" fmla="*/ 9 w 40"/>
                  <a:gd name="T55" fmla="*/ 76 h 81"/>
                  <a:gd name="T56" fmla="*/ 14 w 40"/>
                  <a:gd name="T57" fmla="*/ 81 h 81"/>
                  <a:gd name="T58" fmla="*/ 14 w 40"/>
                  <a:gd name="T59" fmla="*/ 81 h 81"/>
                  <a:gd name="T60" fmla="*/ 14 w 40"/>
                  <a:gd name="T61" fmla="*/ 81 h 81"/>
                  <a:gd name="T62" fmla="*/ 19 w 40"/>
                  <a:gd name="T63" fmla="*/ 76 h 81"/>
                  <a:gd name="T64" fmla="*/ 19 w 40"/>
                  <a:gd name="T65" fmla="*/ 44 h 81"/>
                  <a:gd name="T66" fmla="*/ 21 w 40"/>
                  <a:gd name="T67" fmla="*/ 44 h 81"/>
                  <a:gd name="T68" fmla="*/ 21 w 40"/>
                  <a:gd name="T69" fmla="*/ 76 h 81"/>
                  <a:gd name="T70" fmla="*/ 26 w 40"/>
                  <a:gd name="T71" fmla="*/ 81 h 81"/>
                  <a:gd name="T72" fmla="*/ 26 w 40"/>
                  <a:gd name="T73" fmla="*/ 81 h 81"/>
                  <a:gd name="T74" fmla="*/ 26 w 40"/>
                  <a:gd name="T75" fmla="*/ 81 h 81"/>
                  <a:gd name="T76" fmla="*/ 31 w 40"/>
                  <a:gd name="T77" fmla="*/ 76 h 81"/>
                  <a:gd name="T78" fmla="*/ 31 w 40"/>
                  <a:gd name="T79" fmla="*/ 37 h 81"/>
                  <a:gd name="T80" fmla="*/ 31 w 40"/>
                  <a:gd name="T81" fmla="*/ 39 h 81"/>
                  <a:gd name="T82" fmla="*/ 31 w 40"/>
                  <a:gd name="T83" fmla="*/ 15 h 81"/>
                  <a:gd name="T84" fmla="*/ 32 w 40"/>
                  <a:gd name="T85" fmla="*/ 15 h 81"/>
                  <a:gd name="T86" fmla="*/ 32 w 40"/>
                  <a:gd name="T87" fmla="*/ 39 h 81"/>
                  <a:gd name="T88" fmla="*/ 36 w 40"/>
                  <a:gd name="T89" fmla="*/ 43 h 81"/>
                  <a:gd name="T90" fmla="*/ 40 w 40"/>
                  <a:gd name="T91" fmla="*/ 39 h 81"/>
                  <a:gd name="T92" fmla="*/ 40 w 40"/>
                  <a:gd name="T93" fmla="*/ 14 h 81"/>
                  <a:gd name="T94" fmla="*/ 40 w 40"/>
                  <a:gd name="T95" fmla="*/ 1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 h="81">
                    <a:moveTo>
                      <a:pt x="40" y="13"/>
                    </a:moveTo>
                    <a:cubicBezTo>
                      <a:pt x="40" y="12"/>
                      <a:pt x="40" y="12"/>
                      <a:pt x="40" y="12"/>
                    </a:cubicBezTo>
                    <a:cubicBezTo>
                      <a:pt x="40" y="6"/>
                      <a:pt x="34" y="1"/>
                      <a:pt x="28" y="0"/>
                    </a:cubicBezTo>
                    <a:cubicBezTo>
                      <a:pt x="28" y="0"/>
                      <a:pt x="28" y="0"/>
                      <a:pt x="28" y="0"/>
                    </a:cubicBezTo>
                    <a:cubicBezTo>
                      <a:pt x="28" y="0"/>
                      <a:pt x="28" y="0"/>
                      <a:pt x="28" y="0"/>
                    </a:cubicBezTo>
                    <a:cubicBezTo>
                      <a:pt x="26" y="0"/>
                      <a:pt x="26" y="0"/>
                      <a:pt x="26" y="0"/>
                    </a:cubicBezTo>
                    <a:cubicBezTo>
                      <a:pt x="22" y="0"/>
                      <a:pt x="22" y="0"/>
                      <a:pt x="22" y="0"/>
                    </a:cubicBezTo>
                    <a:cubicBezTo>
                      <a:pt x="22" y="3"/>
                      <a:pt x="22" y="4"/>
                      <a:pt x="21" y="4"/>
                    </a:cubicBezTo>
                    <a:cubicBezTo>
                      <a:pt x="21" y="4"/>
                      <a:pt x="23" y="13"/>
                      <a:pt x="23" y="17"/>
                    </a:cubicBezTo>
                    <a:cubicBezTo>
                      <a:pt x="22" y="18"/>
                      <a:pt x="22" y="21"/>
                      <a:pt x="20" y="21"/>
                    </a:cubicBezTo>
                    <a:cubicBezTo>
                      <a:pt x="19" y="21"/>
                      <a:pt x="18" y="18"/>
                      <a:pt x="18" y="17"/>
                    </a:cubicBezTo>
                    <a:cubicBezTo>
                      <a:pt x="17" y="14"/>
                      <a:pt x="19" y="4"/>
                      <a:pt x="19" y="4"/>
                    </a:cubicBezTo>
                    <a:cubicBezTo>
                      <a:pt x="18" y="3"/>
                      <a:pt x="18" y="1"/>
                      <a:pt x="18" y="0"/>
                    </a:cubicBezTo>
                    <a:cubicBezTo>
                      <a:pt x="14" y="0"/>
                      <a:pt x="14" y="0"/>
                      <a:pt x="14" y="0"/>
                    </a:cubicBezTo>
                    <a:cubicBezTo>
                      <a:pt x="12" y="0"/>
                      <a:pt x="12" y="0"/>
                      <a:pt x="12" y="0"/>
                    </a:cubicBezTo>
                    <a:cubicBezTo>
                      <a:pt x="12" y="0"/>
                      <a:pt x="12" y="0"/>
                      <a:pt x="12" y="0"/>
                    </a:cubicBezTo>
                    <a:cubicBezTo>
                      <a:pt x="12" y="0"/>
                      <a:pt x="12" y="0"/>
                      <a:pt x="12" y="0"/>
                    </a:cubicBezTo>
                    <a:cubicBezTo>
                      <a:pt x="5" y="1"/>
                      <a:pt x="0" y="6"/>
                      <a:pt x="0" y="12"/>
                    </a:cubicBezTo>
                    <a:cubicBezTo>
                      <a:pt x="0" y="13"/>
                      <a:pt x="0" y="13"/>
                      <a:pt x="0" y="13"/>
                    </a:cubicBezTo>
                    <a:cubicBezTo>
                      <a:pt x="0" y="14"/>
                      <a:pt x="0" y="14"/>
                      <a:pt x="0" y="14"/>
                    </a:cubicBezTo>
                    <a:cubicBezTo>
                      <a:pt x="0" y="39"/>
                      <a:pt x="0" y="39"/>
                      <a:pt x="0" y="39"/>
                    </a:cubicBezTo>
                    <a:cubicBezTo>
                      <a:pt x="0" y="41"/>
                      <a:pt x="2" y="43"/>
                      <a:pt x="4" y="43"/>
                    </a:cubicBezTo>
                    <a:cubicBezTo>
                      <a:pt x="6" y="43"/>
                      <a:pt x="8" y="41"/>
                      <a:pt x="8" y="39"/>
                    </a:cubicBezTo>
                    <a:cubicBezTo>
                      <a:pt x="8" y="15"/>
                      <a:pt x="8" y="15"/>
                      <a:pt x="8" y="15"/>
                    </a:cubicBezTo>
                    <a:cubicBezTo>
                      <a:pt x="9" y="15"/>
                      <a:pt x="9" y="15"/>
                      <a:pt x="9" y="15"/>
                    </a:cubicBezTo>
                    <a:cubicBezTo>
                      <a:pt x="9" y="39"/>
                      <a:pt x="9" y="39"/>
                      <a:pt x="9" y="39"/>
                    </a:cubicBezTo>
                    <a:cubicBezTo>
                      <a:pt x="9" y="39"/>
                      <a:pt x="9" y="39"/>
                      <a:pt x="9" y="39"/>
                    </a:cubicBezTo>
                    <a:cubicBezTo>
                      <a:pt x="9" y="76"/>
                      <a:pt x="9" y="76"/>
                      <a:pt x="9" y="76"/>
                    </a:cubicBezTo>
                    <a:cubicBezTo>
                      <a:pt x="9" y="79"/>
                      <a:pt x="11" y="81"/>
                      <a:pt x="14" y="81"/>
                    </a:cubicBezTo>
                    <a:cubicBezTo>
                      <a:pt x="14" y="81"/>
                      <a:pt x="14" y="81"/>
                      <a:pt x="14" y="81"/>
                    </a:cubicBezTo>
                    <a:cubicBezTo>
                      <a:pt x="14" y="81"/>
                      <a:pt x="14" y="81"/>
                      <a:pt x="14" y="81"/>
                    </a:cubicBezTo>
                    <a:cubicBezTo>
                      <a:pt x="17" y="81"/>
                      <a:pt x="19" y="79"/>
                      <a:pt x="19" y="76"/>
                    </a:cubicBezTo>
                    <a:cubicBezTo>
                      <a:pt x="19" y="44"/>
                      <a:pt x="19" y="44"/>
                      <a:pt x="19" y="44"/>
                    </a:cubicBezTo>
                    <a:cubicBezTo>
                      <a:pt x="21" y="44"/>
                      <a:pt x="21" y="44"/>
                      <a:pt x="21" y="44"/>
                    </a:cubicBezTo>
                    <a:cubicBezTo>
                      <a:pt x="21" y="76"/>
                      <a:pt x="21" y="76"/>
                      <a:pt x="21" y="76"/>
                    </a:cubicBezTo>
                    <a:cubicBezTo>
                      <a:pt x="21" y="79"/>
                      <a:pt x="23" y="81"/>
                      <a:pt x="26" y="81"/>
                    </a:cubicBezTo>
                    <a:cubicBezTo>
                      <a:pt x="26" y="81"/>
                      <a:pt x="26" y="81"/>
                      <a:pt x="26" y="81"/>
                    </a:cubicBezTo>
                    <a:cubicBezTo>
                      <a:pt x="26" y="81"/>
                      <a:pt x="26" y="81"/>
                      <a:pt x="26" y="81"/>
                    </a:cubicBezTo>
                    <a:cubicBezTo>
                      <a:pt x="29" y="81"/>
                      <a:pt x="31" y="79"/>
                      <a:pt x="31" y="76"/>
                    </a:cubicBezTo>
                    <a:cubicBezTo>
                      <a:pt x="31" y="37"/>
                      <a:pt x="31" y="37"/>
                      <a:pt x="31" y="37"/>
                    </a:cubicBezTo>
                    <a:cubicBezTo>
                      <a:pt x="31" y="39"/>
                      <a:pt x="31" y="39"/>
                      <a:pt x="31" y="39"/>
                    </a:cubicBezTo>
                    <a:cubicBezTo>
                      <a:pt x="31" y="15"/>
                      <a:pt x="31" y="15"/>
                      <a:pt x="31" y="15"/>
                    </a:cubicBezTo>
                    <a:cubicBezTo>
                      <a:pt x="32" y="15"/>
                      <a:pt x="32" y="15"/>
                      <a:pt x="32" y="15"/>
                    </a:cubicBezTo>
                    <a:cubicBezTo>
                      <a:pt x="32" y="39"/>
                      <a:pt x="32" y="39"/>
                      <a:pt x="32" y="39"/>
                    </a:cubicBezTo>
                    <a:cubicBezTo>
                      <a:pt x="32" y="41"/>
                      <a:pt x="34" y="43"/>
                      <a:pt x="36" y="43"/>
                    </a:cubicBezTo>
                    <a:cubicBezTo>
                      <a:pt x="38" y="43"/>
                      <a:pt x="40" y="41"/>
                      <a:pt x="40" y="39"/>
                    </a:cubicBezTo>
                    <a:cubicBezTo>
                      <a:pt x="40" y="14"/>
                      <a:pt x="40" y="14"/>
                      <a:pt x="40" y="14"/>
                    </a:cubicBezTo>
                    <a:cubicBezTo>
                      <a:pt x="40" y="14"/>
                      <a:pt x="40" y="14"/>
                      <a:pt x="4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lumMod val="50000"/>
                    </a:schemeClr>
                  </a:solidFill>
                </a:endParaRPr>
              </a:p>
            </p:txBody>
          </p:sp>
          <p:sp>
            <p:nvSpPr>
              <p:cNvPr id="29" name="Freeform 33"/>
              <p:cNvSpPr/>
              <p:nvPr/>
            </p:nvSpPr>
            <p:spPr bwMode="auto">
              <a:xfrm>
                <a:off x="4959350" y="4113213"/>
                <a:ext cx="374650" cy="352425"/>
              </a:xfrm>
              <a:custGeom>
                <a:avLst/>
                <a:gdLst>
                  <a:gd name="T0" fmla="*/ 100 w 100"/>
                  <a:gd name="T1" fmla="*/ 51 h 94"/>
                  <a:gd name="T2" fmla="*/ 50 w 100"/>
                  <a:gd name="T3" fmla="*/ 0 h 94"/>
                  <a:gd name="T4" fmla="*/ 0 w 100"/>
                  <a:gd name="T5" fmla="*/ 51 h 94"/>
                  <a:gd name="T6" fmla="*/ 24 w 100"/>
                  <a:gd name="T7" fmla="*/ 94 h 94"/>
                  <a:gd name="T8" fmla="*/ 24 w 100"/>
                  <a:gd name="T9" fmla="*/ 78 h 94"/>
                  <a:gd name="T10" fmla="*/ 12 w 100"/>
                  <a:gd name="T11" fmla="*/ 51 h 94"/>
                  <a:gd name="T12" fmla="*/ 50 w 100"/>
                  <a:gd name="T13" fmla="*/ 13 h 94"/>
                  <a:gd name="T14" fmla="*/ 88 w 100"/>
                  <a:gd name="T15" fmla="*/ 51 h 94"/>
                  <a:gd name="T16" fmla="*/ 76 w 100"/>
                  <a:gd name="T17" fmla="*/ 78 h 94"/>
                  <a:gd name="T18" fmla="*/ 76 w 100"/>
                  <a:gd name="T19" fmla="*/ 94 h 94"/>
                  <a:gd name="T20" fmla="*/ 100 w 100"/>
                  <a:gd name="T21" fmla="*/ 5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4">
                    <a:moveTo>
                      <a:pt x="100" y="51"/>
                    </a:moveTo>
                    <a:cubicBezTo>
                      <a:pt x="100" y="23"/>
                      <a:pt x="78" y="0"/>
                      <a:pt x="50" y="0"/>
                    </a:cubicBezTo>
                    <a:cubicBezTo>
                      <a:pt x="22" y="0"/>
                      <a:pt x="0" y="23"/>
                      <a:pt x="0" y="51"/>
                    </a:cubicBezTo>
                    <a:cubicBezTo>
                      <a:pt x="0" y="69"/>
                      <a:pt x="9" y="85"/>
                      <a:pt x="24" y="94"/>
                    </a:cubicBezTo>
                    <a:cubicBezTo>
                      <a:pt x="24" y="78"/>
                      <a:pt x="24" y="78"/>
                      <a:pt x="24" y="78"/>
                    </a:cubicBezTo>
                    <a:cubicBezTo>
                      <a:pt x="17" y="71"/>
                      <a:pt x="12" y="61"/>
                      <a:pt x="12" y="51"/>
                    </a:cubicBezTo>
                    <a:cubicBezTo>
                      <a:pt x="12" y="30"/>
                      <a:pt x="29" y="13"/>
                      <a:pt x="50" y="13"/>
                    </a:cubicBezTo>
                    <a:cubicBezTo>
                      <a:pt x="71" y="13"/>
                      <a:pt x="88" y="30"/>
                      <a:pt x="88" y="51"/>
                    </a:cubicBezTo>
                    <a:cubicBezTo>
                      <a:pt x="88" y="61"/>
                      <a:pt x="83" y="71"/>
                      <a:pt x="76" y="78"/>
                    </a:cubicBezTo>
                    <a:cubicBezTo>
                      <a:pt x="76" y="94"/>
                      <a:pt x="76" y="94"/>
                      <a:pt x="76" y="94"/>
                    </a:cubicBezTo>
                    <a:cubicBezTo>
                      <a:pt x="91" y="85"/>
                      <a:pt x="100" y="69"/>
                      <a:pt x="100"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lumMod val="50000"/>
                    </a:schemeClr>
                  </a:solidFill>
                </a:endParaRPr>
              </a:p>
            </p:txBody>
          </p:sp>
          <p:sp>
            <p:nvSpPr>
              <p:cNvPr id="30" name="Freeform 34"/>
              <p:cNvSpPr/>
              <p:nvPr/>
            </p:nvSpPr>
            <p:spPr bwMode="auto">
              <a:xfrm>
                <a:off x="5078413" y="4206875"/>
                <a:ext cx="52388" cy="60325"/>
              </a:xfrm>
              <a:custGeom>
                <a:avLst/>
                <a:gdLst>
                  <a:gd name="T0" fmla="*/ 14 w 14"/>
                  <a:gd name="T1" fmla="*/ 10 h 16"/>
                  <a:gd name="T2" fmla="*/ 9 w 14"/>
                  <a:gd name="T3" fmla="*/ 3 h 16"/>
                  <a:gd name="T4" fmla="*/ 2 w 14"/>
                  <a:gd name="T5" fmla="*/ 2 h 16"/>
                  <a:gd name="T6" fmla="*/ 1 w 14"/>
                  <a:gd name="T7" fmla="*/ 8 h 16"/>
                  <a:gd name="T8" fmla="*/ 6 w 14"/>
                  <a:gd name="T9" fmla="*/ 16 h 16"/>
                  <a:gd name="T10" fmla="*/ 14 w 14"/>
                  <a:gd name="T11" fmla="*/ 10 h 16"/>
                </a:gdLst>
                <a:ahLst/>
                <a:cxnLst>
                  <a:cxn ang="0">
                    <a:pos x="T0" y="T1"/>
                  </a:cxn>
                  <a:cxn ang="0">
                    <a:pos x="T2" y="T3"/>
                  </a:cxn>
                  <a:cxn ang="0">
                    <a:pos x="T4" y="T5"/>
                  </a:cxn>
                  <a:cxn ang="0">
                    <a:pos x="T6" y="T7"/>
                  </a:cxn>
                  <a:cxn ang="0">
                    <a:pos x="T8" y="T9"/>
                  </a:cxn>
                  <a:cxn ang="0">
                    <a:pos x="T10" y="T11"/>
                  </a:cxn>
                </a:cxnLst>
                <a:rect l="0" t="0" r="r" b="b"/>
                <a:pathLst>
                  <a:path w="14" h="16">
                    <a:moveTo>
                      <a:pt x="14" y="10"/>
                    </a:moveTo>
                    <a:cubicBezTo>
                      <a:pt x="9" y="3"/>
                      <a:pt x="9" y="3"/>
                      <a:pt x="9" y="3"/>
                    </a:cubicBezTo>
                    <a:cubicBezTo>
                      <a:pt x="8" y="1"/>
                      <a:pt x="4" y="0"/>
                      <a:pt x="2" y="2"/>
                    </a:cubicBezTo>
                    <a:cubicBezTo>
                      <a:pt x="0" y="3"/>
                      <a:pt x="0" y="6"/>
                      <a:pt x="1" y="8"/>
                    </a:cubicBezTo>
                    <a:cubicBezTo>
                      <a:pt x="6" y="16"/>
                      <a:pt x="6" y="16"/>
                      <a:pt x="6" y="16"/>
                    </a:cubicBezTo>
                    <a:cubicBezTo>
                      <a:pt x="8" y="13"/>
                      <a:pt x="11" y="11"/>
                      <a:pt x="1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lumMod val="50000"/>
                    </a:schemeClr>
                  </a:solidFill>
                </a:endParaRPr>
              </a:p>
            </p:txBody>
          </p:sp>
          <p:sp>
            <p:nvSpPr>
              <p:cNvPr id="31" name="Freeform 35"/>
              <p:cNvSpPr/>
              <p:nvPr/>
            </p:nvSpPr>
            <p:spPr bwMode="auto">
              <a:xfrm>
                <a:off x="5202238" y="4286250"/>
                <a:ext cx="68263" cy="33337"/>
              </a:xfrm>
              <a:custGeom>
                <a:avLst/>
                <a:gdLst>
                  <a:gd name="T0" fmla="*/ 0 w 18"/>
                  <a:gd name="T1" fmla="*/ 9 h 9"/>
                  <a:gd name="T2" fmla="*/ 13 w 18"/>
                  <a:gd name="T3" fmla="*/ 9 h 9"/>
                  <a:gd name="T4" fmla="*/ 18 w 18"/>
                  <a:gd name="T5" fmla="*/ 5 h 9"/>
                  <a:gd name="T6" fmla="*/ 13 w 18"/>
                  <a:gd name="T7" fmla="*/ 0 h 9"/>
                  <a:gd name="T8" fmla="*/ 0 w 18"/>
                  <a:gd name="T9" fmla="*/ 0 h 9"/>
                  <a:gd name="T10" fmla="*/ 1 w 18"/>
                  <a:gd name="T11" fmla="*/ 4 h 9"/>
                  <a:gd name="T12" fmla="*/ 0 w 18"/>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8" h="9">
                    <a:moveTo>
                      <a:pt x="0" y="9"/>
                    </a:moveTo>
                    <a:cubicBezTo>
                      <a:pt x="13" y="9"/>
                      <a:pt x="13" y="9"/>
                      <a:pt x="13" y="9"/>
                    </a:cubicBezTo>
                    <a:cubicBezTo>
                      <a:pt x="16" y="9"/>
                      <a:pt x="18" y="7"/>
                      <a:pt x="18" y="5"/>
                    </a:cubicBezTo>
                    <a:cubicBezTo>
                      <a:pt x="18" y="2"/>
                      <a:pt x="16" y="0"/>
                      <a:pt x="13" y="0"/>
                    </a:cubicBezTo>
                    <a:cubicBezTo>
                      <a:pt x="0" y="0"/>
                      <a:pt x="0" y="0"/>
                      <a:pt x="0" y="0"/>
                    </a:cubicBezTo>
                    <a:cubicBezTo>
                      <a:pt x="0" y="1"/>
                      <a:pt x="1" y="3"/>
                      <a:pt x="1" y="4"/>
                    </a:cubicBezTo>
                    <a:cubicBezTo>
                      <a:pt x="1" y="6"/>
                      <a:pt x="0" y="8"/>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lumMod val="50000"/>
                    </a:schemeClr>
                  </a:solidFill>
                </a:endParaRPr>
              </a:p>
            </p:txBody>
          </p:sp>
        </p:grpSp>
        <p:graphicFrame>
          <p:nvGraphicFramePr>
            <p:cNvPr id="18" name="Diagram 38"/>
            <p:cNvGraphicFramePr/>
            <p:nvPr/>
          </p:nvGraphicFramePr>
          <p:xfrm>
            <a:off x="609600" y="1292402"/>
            <a:ext cx="1007500" cy="10075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19" name="Diagram 39"/>
            <p:cNvGraphicFramePr/>
            <p:nvPr/>
          </p:nvGraphicFramePr>
          <p:xfrm>
            <a:off x="609600" y="2495126"/>
            <a:ext cx="1007500" cy="10075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20" name="Diagram 40"/>
            <p:cNvGraphicFramePr/>
            <p:nvPr/>
          </p:nvGraphicFramePr>
          <p:xfrm>
            <a:off x="609600" y="3697850"/>
            <a:ext cx="1007500" cy="100750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21" name="TextBox 103"/>
            <p:cNvSpPr txBox="1"/>
            <p:nvPr/>
          </p:nvSpPr>
          <p:spPr>
            <a:xfrm>
              <a:off x="1682163" y="1396484"/>
              <a:ext cx="1201601" cy="282807"/>
            </a:xfrm>
            <a:prstGeom prst="rect">
              <a:avLst/>
            </a:prstGeom>
            <a:noFill/>
          </p:spPr>
          <p:txBody>
            <a:bodyPr wrap="square" rtlCol="0">
              <a:spAutoFit/>
            </a:bodyPr>
            <a:lstStyle/>
            <a:p>
              <a:r>
                <a:rPr lang="en-US" smtClean="0">
                  <a:solidFill>
                    <a:schemeClr val="bg1">
                      <a:lumMod val="50000"/>
                    </a:schemeClr>
                  </a:solidFill>
                  <a:latin typeface="+mj-lt"/>
                </a:rPr>
                <a:t>SAMPLE TEXT</a:t>
              </a:r>
              <a:endParaRPr lang="en-US">
                <a:solidFill>
                  <a:schemeClr val="bg1">
                    <a:lumMod val="50000"/>
                  </a:schemeClr>
                </a:solidFill>
                <a:latin typeface="+mj-lt"/>
              </a:endParaRPr>
            </a:p>
          </p:txBody>
        </p:sp>
        <p:sp>
          <p:nvSpPr>
            <p:cNvPr id="22" name="Rectangle 42"/>
            <p:cNvSpPr/>
            <p:nvPr/>
          </p:nvSpPr>
          <p:spPr>
            <a:xfrm>
              <a:off x="1676400" y="1652885"/>
              <a:ext cx="2863873" cy="353509"/>
            </a:xfrm>
            <a:prstGeom prst="rect">
              <a:avLst/>
            </a:prstGeom>
          </p:spPr>
          <p:txBody>
            <a:bodyPr wrap="square">
              <a:spAutoFit/>
            </a:bodyPr>
            <a:lstStyle/>
            <a:p>
              <a:pPr algn="just"/>
              <a:r>
                <a:rPr lang="en-US" sz="1200">
                  <a:solidFill>
                    <a:schemeClr val="bg1">
                      <a:lumMod val="50000"/>
                    </a:schemeClr>
                  </a:solidFill>
                </a:rPr>
                <a:t>Lorem Ipsum is simply dummy text of the printing and typesetting industry. </a:t>
              </a:r>
              <a:endParaRPr lang="en-US" sz="1200">
                <a:solidFill>
                  <a:schemeClr val="bg1">
                    <a:lumMod val="50000"/>
                  </a:schemeClr>
                </a:solidFill>
              </a:endParaRPr>
            </a:p>
          </p:txBody>
        </p:sp>
        <p:sp>
          <p:nvSpPr>
            <p:cNvPr id="23" name="TextBox 105"/>
            <p:cNvSpPr txBox="1"/>
            <p:nvPr/>
          </p:nvSpPr>
          <p:spPr>
            <a:xfrm>
              <a:off x="1682163" y="2647950"/>
              <a:ext cx="1201601" cy="282807"/>
            </a:xfrm>
            <a:prstGeom prst="rect">
              <a:avLst/>
            </a:prstGeom>
            <a:noFill/>
          </p:spPr>
          <p:txBody>
            <a:bodyPr wrap="square" rtlCol="0">
              <a:spAutoFit/>
            </a:bodyPr>
            <a:lstStyle/>
            <a:p>
              <a:r>
                <a:rPr lang="en-US" smtClean="0">
                  <a:solidFill>
                    <a:schemeClr val="bg1">
                      <a:lumMod val="50000"/>
                    </a:schemeClr>
                  </a:solidFill>
                  <a:latin typeface="+mj-lt"/>
                </a:rPr>
                <a:t>SAMPLE TEXT</a:t>
              </a:r>
              <a:endParaRPr lang="en-US">
                <a:solidFill>
                  <a:schemeClr val="bg1">
                    <a:lumMod val="50000"/>
                  </a:schemeClr>
                </a:solidFill>
                <a:latin typeface="+mj-lt"/>
              </a:endParaRPr>
            </a:p>
          </p:txBody>
        </p:sp>
        <p:sp>
          <p:nvSpPr>
            <p:cNvPr id="24" name="Rectangle 44"/>
            <p:cNvSpPr/>
            <p:nvPr/>
          </p:nvSpPr>
          <p:spPr>
            <a:xfrm>
              <a:off x="1676400" y="2904351"/>
              <a:ext cx="2807207" cy="353509"/>
            </a:xfrm>
            <a:prstGeom prst="rect">
              <a:avLst/>
            </a:prstGeom>
          </p:spPr>
          <p:txBody>
            <a:bodyPr wrap="square">
              <a:spAutoFit/>
            </a:bodyPr>
            <a:lstStyle/>
            <a:p>
              <a:pPr algn="just"/>
              <a:r>
                <a:rPr lang="en-US" sz="1200">
                  <a:solidFill>
                    <a:schemeClr val="bg1">
                      <a:lumMod val="50000"/>
                    </a:schemeClr>
                  </a:solidFill>
                </a:rPr>
                <a:t>Lorem Ipsum is simply dummy text of the printing and typesetting industry. </a:t>
              </a:r>
              <a:endParaRPr lang="en-US" sz="1200">
                <a:solidFill>
                  <a:schemeClr val="bg1">
                    <a:lumMod val="50000"/>
                  </a:schemeClr>
                </a:solidFill>
              </a:endParaRPr>
            </a:p>
          </p:txBody>
        </p:sp>
        <p:sp>
          <p:nvSpPr>
            <p:cNvPr id="25" name="TextBox 107"/>
            <p:cNvSpPr txBox="1"/>
            <p:nvPr/>
          </p:nvSpPr>
          <p:spPr>
            <a:xfrm>
              <a:off x="1682163" y="3790950"/>
              <a:ext cx="1201601" cy="282807"/>
            </a:xfrm>
            <a:prstGeom prst="rect">
              <a:avLst/>
            </a:prstGeom>
            <a:noFill/>
          </p:spPr>
          <p:txBody>
            <a:bodyPr wrap="square" rtlCol="0">
              <a:spAutoFit/>
            </a:bodyPr>
            <a:lstStyle/>
            <a:p>
              <a:r>
                <a:rPr lang="en-US" smtClean="0">
                  <a:solidFill>
                    <a:schemeClr val="bg1">
                      <a:lumMod val="50000"/>
                    </a:schemeClr>
                  </a:solidFill>
                  <a:latin typeface="+mj-lt"/>
                </a:rPr>
                <a:t>SAMPLE TEXT</a:t>
              </a:r>
              <a:endParaRPr lang="en-US">
                <a:solidFill>
                  <a:schemeClr val="bg1">
                    <a:lumMod val="50000"/>
                  </a:schemeClr>
                </a:solidFill>
                <a:latin typeface="+mj-lt"/>
              </a:endParaRPr>
            </a:p>
          </p:txBody>
        </p:sp>
        <p:sp>
          <p:nvSpPr>
            <p:cNvPr id="26" name="Rectangle 46"/>
            <p:cNvSpPr/>
            <p:nvPr/>
          </p:nvSpPr>
          <p:spPr>
            <a:xfrm>
              <a:off x="1676400" y="4047351"/>
              <a:ext cx="2863873" cy="353509"/>
            </a:xfrm>
            <a:prstGeom prst="rect">
              <a:avLst/>
            </a:prstGeom>
          </p:spPr>
          <p:txBody>
            <a:bodyPr wrap="square">
              <a:spAutoFit/>
            </a:bodyPr>
            <a:lstStyle/>
            <a:p>
              <a:pPr algn="just"/>
              <a:r>
                <a:rPr lang="en-US" sz="1200">
                  <a:solidFill>
                    <a:schemeClr val="bg1">
                      <a:lumMod val="50000"/>
                    </a:schemeClr>
                  </a:solidFill>
                </a:rPr>
                <a:t>Lorem Ipsum is simply dummy text of the printing and typesetting industry. </a:t>
              </a:r>
              <a:endParaRPr lang="en-US" sz="1200">
                <a:solidFill>
                  <a:schemeClr val="bg1">
                    <a:lumMod val="50000"/>
                  </a:schemeClr>
                </a:solidFill>
              </a:endParaRPr>
            </a:p>
          </p:txBody>
        </p:sp>
      </p:grpSp>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266252"/>
            <a:ext cx="12190413" cy="556708"/>
            <a:chOff x="0" y="266252"/>
            <a:chExt cx="12190413" cy="556708"/>
          </a:xfrm>
        </p:grpSpPr>
        <p:sp>
          <p:nvSpPr>
            <p:cNvPr id="2" name="矩形 1"/>
            <p:cNvSpPr/>
            <p:nvPr/>
          </p:nvSpPr>
          <p:spPr>
            <a:xfrm>
              <a:off x="0" y="266252"/>
              <a:ext cx="12190413" cy="556708"/>
            </a:xfrm>
            <a:custGeom>
              <a:avLst/>
              <a:gdLst/>
              <a:ahLst/>
              <a:cxnLst/>
              <a:rect l="l" t="t" r="r" b="b"/>
              <a:pathLst>
                <a:path w="12190413" h="713082">
                  <a:moveTo>
                    <a:pt x="4227443" y="0"/>
                  </a:moveTo>
                  <a:lnTo>
                    <a:pt x="12190413" y="0"/>
                  </a:lnTo>
                  <a:lnTo>
                    <a:pt x="12190413" y="713082"/>
                  </a:lnTo>
                  <a:lnTo>
                    <a:pt x="4227443" y="713082"/>
                  </a:lnTo>
                  <a:close/>
                  <a:moveTo>
                    <a:pt x="0" y="0"/>
                  </a:moveTo>
                  <a:lnTo>
                    <a:pt x="543474" y="0"/>
                  </a:lnTo>
                  <a:lnTo>
                    <a:pt x="543474" y="713082"/>
                  </a:lnTo>
                  <a:lnTo>
                    <a:pt x="0" y="71308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9"/>
            <p:cNvSpPr txBox="1"/>
            <p:nvPr/>
          </p:nvSpPr>
          <p:spPr>
            <a:xfrm>
              <a:off x="662742" y="329162"/>
              <a:ext cx="3435256" cy="430887"/>
            </a:xfrm>
            <a:prstGeom prst="rect">
              <a:avLst/>
            </a:prstGeom>
            <a:noFill/>
          </p:spPr>
          <p:txBody>
            <a:bodyPr wrap="square" lIns="0" tIns="0" rIns="0" bIns="0" rtlCol="0">
              <a:spAutoFit/>
            </a:bodyPr>
            <a:lstStyle/>
            <a:p>
              <a:pPr marL="0" lvl="1" algn="ctr"/>
              <a:r>
                <a:rPr lang="zh-CN" altLang="en-US" sz="2800" dirty="0" smtClean="0">
                  <a:solidFill>
                    <a:schemeClr val="bg1">
                      <a:lumMod val="50000"/>
                    </a:schemeClr>
                  </a:solidFill>
                  <a:latin typeface="微软雅黑" panose="020B0503020204020204" pitchFamily="34" charset="-122"/>
                  <a:ea typeface="微软雅黑" panose="020B0503020204020204" pitchFamily="34" charset="-122"/>
                </a:rPr>
                <a:t>点击加入你的标题</a:t>
              </a:r>
              <a:endParaRPr lang="zh-CN" altLang="en-US" sz="2800"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7" name="PA品 7"/>
          <p:cNvSpPr/>
          <p:nvPr>
            <p:custDataLst>
              <p:tags r:id="rId1"/>
            </p:custDataLst>
          </p:nvPr>
        </p:nvSpPr>
        <p:spPr>
          <a:xfrm>
            <a:off x="995047" y="1715088"/>
            <a:ext cx="2167466" cy="2167466"/>
          </a:xfrm>
          <a:custGeom>
            <a:avLst/>
            <a:gdLst>
              <a:gd name="connsiteX0" fmla="*/ 0 w 2167466"/>
              <a:gd name="connsiteY0" fmla="*/ 361252 h 2167466"/>
              <a:gd name="connsiteX1" fmla="*/ 361252 w 2167466"/>
              <a:gd name="connsiteY1" fmla="*/ 0 h 2167466"/>
              <a:gd name="connsiteX2" fmla="*/ 1806214 w 2167466"/>
              <a:gd name="connsiteY2" fmla="*/ 0 h 2167466"/>
              <a:gd name="connsiteX3" fmla="*/ 2167466 w 2167466"/>
              <a:gd name="connsiteY3" fmla="*/ 361252 h 2167466"/>
              <a:gd name="connsiteX4" fmla="*/ 2167466 w 2167466"/>
              <a:gd name="connsiteY4" fmla="*/ 1806214 h 2167466"/>
              <a:gd name="connsiteX5" fmla="*/ 1806214 w 2167466"/>
              <a:gd name="connsiteY5" fmla="*/ 2167466 h 2167466"/>
              <a:gd name="connsiteX6" fmla="*/ 361252 w 2167466"/>
              <a:gd name="connsiteY6" fmla="*/ 2167466 h 2167466"/>
              <a:gd name="connsiteX7" fmla="*/ 0 w 2167466"/>
              <a:gd name="connsiteY7" fmla="*/ 1806214 h 2167466"/>
              <a:gd name="connsiteX8" fmla="*/ 0 w 2167466"/>
              <a:gd name="connsiteY8" fmla="*/ 361252 h 21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7466" h="2167466">
                <a:moveTo>
                  <a:pt x="0" y="361252"/>
                </a:moveTo>
                <a:cubicBezTo>
                  <a:pt x="0" y="161738"/>
                  <a:pt x="161738" y="0"/>
                  <a:pt x="361252" y="0"/>
                </a:cubicBezTo>
                <a:lnTo>
                  <a:pt x="1806214" y="0"/>
                </a:lnTo>
                <a:cubicBezTo>
                  <a:pt x="2005728" y="0"/>
                  <a:pt x="2167466" y="161738"/>
                  <a:pt x="2167466" y="361252"/>
                </a:cubicBezTo>
                <a:lnTo>
                  <a:pt x="2167466" y="1806214"/>
                </a:lnTo>
                <a:cubicBezTo>
                  <a:pt x="2167466" y="2005728"/>
                  <a:pt x="2005728" y="2167466"/>
                  <a:pt x="1806214" y="2167466"/>
                </a:cubicBezTo>
                <a:lnTo>
                  <a:pt x="361252" y="2167466"/>
                </a:lnTo>
                <a:cubicBezTo>
                  <a:pt x="161738" y="2167466"/>
                  <a:pt x="0" y="2005728"/>
                  <a:pt x="0" y="1806214"/>
                </a:cubicBezTo>
                <a:lnTo>
                  <a:pt x="0" y="361252"/>
                </a:lnTo>
                <a:close/>
              </a:path>
            </a:pathLst>
          </a:custGeom>
          <a:solidFill>
            <a:schemeClr val="accent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4877" tIns="284877" rIns="284877" bIns="284877" numCol="1" spcCol="1270" anchor="ctr" anchorCtr="0">
            <a:noAutofit/>
          </a:bodyPr>
          <a:lstStyle/>
          <a:p>
            <a:pPr lvl="0" algn="ctr" defTabSz="2089150">
              <a:lnSpc>
                <a:spcPct val="90000"/>
              </a:lnSpc>
              <a:spcBef>
                <a:spcPct val="0"/>
              </a:spcBef>
              <a:spcAft>
                <a:spcPct val="35000"/>
              </a:spcAft>
            </a:pPr>
            <a:endParaRPr lang="zh-CN" altLang="en-US" sz="4700" kern="1200"/>
          </a:p>
        </p:txBody>
      </p:sp>
      <p:sp>
        <p:nvSpPr>
          <p:cNvPr id="8" name="PA_宝品 8"/>
          <p:cNvSpPr/>
          <p:nvPr>
            <p:custDataLst>
              <p:tags r:id="rId2"/>
            </p:custDataLst>
          </p:nvPr>
        </p:nvSpPr>
        <p:spPr>
          <a:xfrm>
            <a:off x="3541821" y="1715088"/>
            <a:ext cx="2167466" cy="2167466"/>
          </a:xfrm>
          <a:custGeom>
            <a:avLst/>
            <a:gdLst>
              <a:gd name="connsiteX0" fmla="*/ 0 w 2167466"/>
              <a:gd name="connsiteY0" fmla="*/ 361252 h 2167466"/>
              <a:gd name="connsiteX1" fmla="*/ 361252 w 2167466"/>
              <a:gd name="connsiteY1" fmla="*/ 0 h 2167466"/>
              <a:gd name="connsiteX2" fmla="*/ 1806214 w 2167466"/>
              <a:gd name="connsiteY2" fmla="*/ 0 h 2167466"/>
              <a:gd name="connsiteX3" fmla="*/ 2167466 w 2167466"/>
              <a:gd name="connsiteY3" fmla="*/ 361252 h 2167466"/>
              <a:gd name="connsiteX4" fmla="*/ 2167466 w 2167466"/>
              <a:gd name="connsiteY4" fmla="*/ 1806214 h 2167466"/>
              <a:gd name="connsiteX5" fmla="*/ 1806214 w 2167466"/>
              <a:gd name="connsiteY5" fmla="*/ 2167466 h 2167466"/>
              <a:gd name="connsiteX6" fmla="*/ 361252 w 2167466"/>
              <a:gd name="connsiteY6" fmla="*/ 2167466 h 2167466"/>
              <a:gd name="connsiteX7" fmla="*/ 0 w 2167466"/>
              <a:gd name="connsiteY7" fmla="*/ 1806214 h 2167466"/>
              <a:gd name="connsiteX8" fmla="*/ 0 w 2167466"/>
              <a:gd name="connsiteY8" fmla="*/ 361252 h 21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7466" h="2167466">
                <a:moveTo>
                  <a:pt x="0" y="361252"/>
                </a:moveTo>
                <a:cubicBezTo>
                  <a:pt x="0" y="161738"/>
                  <a:pt x="161738" y="0"/>
                  <a:pt x="361252" y="0"/>
                </a:cubicBezTo>
                <a:lnTo>
                  <a:pt x="1806214" y="0"/>
                </a:lnTo>
                <a:cubicBezTo>
                  <a:pt x="2005728" y="0"/>
                  <a:pt x="2167466" y="161738"/>
                  <a:pt x="2167466" y="361252"/>
                </a:cubicBezTo>
                <a:lnTo>
                  <a:pt x="2167466" y="1806214"/>
                </a:lnTo>
                <a:cubicBezTo>
                  <a:pt x="2167466" y="2005728"/>
                  <a:pt x="2005728" y="2167466"/>
                  <a:pt x="1806214" y="2167466"/>
                </a:cubicBezTo>
                <a:lnTo>
                  <a:pt x="361252" y="2167466"/>
                </a:lnTo>
                <a:cubicBezTo>
                  <a:pt x="161738" y="2167466"/>
                  <a:pt x="0" y="2005728"/>
                  <a:pt x="0" y="1806214"/>
                </a:cubicBezTo>
                <a:lnTo>
                  <a:pt x="0" y="361252"/>
                </a:ln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4877" tIns="284877" rIns="284877" bIns="284877" numCol="1" spcCol="1270" anchor="ctr" anchorCtr="0">
            <a:noAutofit/>
          </a:bodyPr>
          <a:lstStyle/>
          <a:p>
            <a:pPr lvl="0" algn="ctr" defTabSz="2089150">
              <a:lnSpc>
                <a:spcPct val="90000"/>
              </a:lnSpc>
              <a:spcBef>
                <a:spcPct val="0"/>
              </a:spcBef>
              <a:spcAft>
                <a:spcPct val="35000"/>
              </a:spcAft>
            </a:pPr>
            <a:endParaRPr lang="zh-CN" altLang="en-US" sz="4700" kern="1200"/>
          </a:p>
        </p:txBody>
      </p:sp>
      <p:sp>
        <p:nvSpPr>
          <p:cNvPr id="9" name="品 9"/>
          <p:cNvSpPr/>
          <p:nvPr>
            <p:custDataLst>
              <p:tags r:id="rId3"/>
            </p:custDataLst>
          </p:nvPr>
        </p:nvSpPr>
        <p:spPr>
          <a:xfrm>
            <a:off x="995047" y="4261861"/>
            <a:ext cx="2167466" cy="2167466"/>
          </a:xfrm>
          <a:custGeom>
            <a:avLst/>
            <a:gdLst>
              <a:gd name="connsiteX0" fmla="*/ 0 w 2167466"/>
              <a:gd name="connsiteY0" fmla="*/ 361252 h 2167466"/>
              <a:gd name="connsiteX1" fmla="*/ 361252 w 2167466"/>
              <a:gd name="connsiteY1" fmla="*/ 0 h 2167466"/>
              <a:gd name="connsiteX2" fmla="*/ 1806214 w 2167466"/>
              <a:gd name="connsiteY2" fmla="*/ 0 h 2167466"/>
              <a:gd name="connsiteX3" fmla="*/ 2167466 w 2167466"/>
              <a:gd name="connsiteY3" fmla="*/ 361252 h 2167466"/>
              <a:gd name="connsiteX4" fmla="*/ 2167466 w 2167466"/>
              <a:gd name="connsiteY4" fmla="*/ 1806214 h 2167466"/>
              <a:gd name="connsiteX5" fmla="*/ 1806214 w 2167466"/>
              <a:gd name="connsiteY5" fmla="*/ 2167466 h 2167466"/>
              <a:gd name="connsiteX6" fmla="*/ 361252 w 2167466"/>
              <a:gd name="connsiteY6" fmla="*/ 2167466 h 2167466"/>
              <a:gd name="connsiteX7" fmla="*/ 0 w 2167466"/>
              <a:gd name="connsiteY7" fmla="*/ 1806214 h 2167466"/>
              <a:gd name="connsiteX8" fmla="*/ 0 w 2167466"/>
              <a:gd name="connsiteY8" fmla="*/ 361252 h 21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7466" h="2167466">
                <a:moveTo>
                  <a:pt x="0" y="361252"/>
                </a:moveTo>
                <a:cubicBezTo>
                  <a:pt x="0" y="161738"/>
                  <a:pt x="161738" y="0"/>
                  <a:pt x="361252" y="0"/>
                </a:cubicBezTo>
                <a:lnTo>
                  <a:pt x="1806214" y="0"/>
                </a:lnTo>
                <a:cubicBezTo>
                  <a:pt x="2005728" y="0"/>
                  <a:pt x="2167466" y="161738"/>
                  <a:pt x="2167466" y="361252"/>
                </a:cubicBezTo>
                <a:lnTo>
                  <a:pt x="2167466" y="1806214"/>
                </a:lnTo>
                <a:cubicBezTo>
                  <a:pt x="2167466" y="2005728"/>
                  <a:pt x="2005728" y="2167466"/>
                  <a:pt x="1806214" y="2167466"/>
                </a:cubicBezTo>
                <a:lnTo>
                  <a:pt x="361252" y="2167466"/>
                </a:lnTo>
                <a:cubicBezTo>
                  <a:pt x="161738" y="2167466"/>
                  <a:pt x="0" y="2005728"/>
                  <a:pt x="0" y="1806214"/>
                </a:cubicBezTo>
                <a:lnTo>
                  <a:pt x="0" y="361252"/>
                </a:lnTo>
                <a:close/>
              </a:path>
            </a:pathLst>
          </a:custGeom>
          <a:solidFill>
            <a:schemeClr val="accent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4877" tIns="284877" rIns="284877" bIns="284877" numCol="1" spcCol="1270" anchor="ctr" anchorCtr="0">
            <a:noAutofit/>
          </a:bodyPr>
          <a:lstStyle/>
          <a:p>
            <a:pPr lvl="0" algn="ctr" defTabSz="2089150">
              <a:lnSpc>
                <a:spcPct val="90000"/>
              </a:lnSpc>
              <a:spcBef>
                <a:spcPct val="0"/>
              </a:spcBef>
              <a:spcAft>
                <a:spcPct val="35000"/>
              </a:spcAft>
            </a:pPr>
            <a:endParaRPr lang="zh-CN" altLang="en-US" sz="4700" kern="1200"/>
          </a:p>
        </p:txBody>
      </p:sp>
      <p:sp>
        <p:nvSpPr>
          <p:cNvPr id="10" name="品 10"/>
          <p:cNvSpPr/>
          <p:nvPr>
            <p:custDataLst>
              <p:tags r:id="rId4"/>
            </p:custDataLst>
          </p:nvPr>
        </p:nvSpPr>
        <p:spPr>
          <a:xfrm>
            <a:off x="3541821" y="4261861"/>
            <a:ext cx="2167466" cy="2167466"/>
          </a:xfrm>
          <a:custGeom>
            <a:avLst/>
            <a:gdLst>
              <a:gd name="connsiteX0" fmla="*/ 0 w 2167466"/>
              <a:gd name="connsiteY0" fmla="*/ 361252 h 2167466"/>
              <a:gd name="connsiteX1" fmla="*/ 361252 w 2167466"/>
              <a:gd name="connsiteY1" fmla="*/ 0 h 2167466"/>
              <a:gd name="connsiteX2" fmla="*/ 1806214 w 2167466"/>
              <a:gd name="connsiteY2" fmla="*/ 0 h 2167466"/>
              <a:gd name="connsiteX3" fmla="*/ 2167466 w 2167466"/>
              <a:gd name="connsiteY3" fmla="*/ 361252 h 2167466"/>
              <a:gd name="connsiteX4" fmla="*/ 2167466 w 2167466"/>
              <a:gd name="connsiteY4" fmla="*/ 1806214 h 2167466"/>
              <a:gd name="connsiteX5" fmla="*/ 1806214 w 2167466"/>
              <a:gd name="connsiteY5" fmla="*/ 2167466 h 2167466"/>
              <a:gd name="connsiteX6" fmla="*/ 361252 w 2167466"/>
              <a:gd name="connsiteY6" fmla="*/ 2167466 h 2167466"/>
              <a:gd name="connsiteX7" fmla="*/ 0 w 2167466"/>
              <a:gd name="connsiteY7" fmla="*/ 1806214 h 2167466"/>
              <a:gd name="connsiteX8" fmla="*/ 0 w 2167466"/>
              <a:gd name="connsiteY8" fmla="*/ 361252 h 21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7466" h="2167466">
                <a:moveTo>
                  <a:pt x="0" y="361252"/>
                </a:moveTo>
                <a:cubicBezTo>
                  <a:pt x="0" y="161738"/>
                  <a:pt x="161738" y="0"/>
                  <a:pt x="361252" y="0"/>
                </a:cubicBezTo>
                <a:lnTo>
                  <a:pt x="1806214" y="0"/>
                </a:lnTo>
                <a:cubicBezTo>
                  <a:pt x="2005728" y="0"/>
                  <a:pt x="2167466" y="161738"/>
                  <a:pt x="2167466" y="361252"/>
                </a:cubicBezTo>
                <a:lnTo>
                  <a:pt x="2167466" y="1806214"/>
                </a:lnTo>
                <a:cubicBezTo>
                  <a:pt x="2167466" y="2005728"/>
                  <a:pt x="2005728" y="2167466"/>
                  <a:pt x="1806214" y="2167466"/>
                </a:cubicBezTo>
                <a:lnTo>
                  <a:pt x="361252" y="2167466"/>
                </a:lnTo>
                <a:cubicBezTo>
                  <a:pt x="161738" y="2167466"/>
                  <a:pt x="0" y="2005728"/>
                  <a:pt x="0" y="1806214"/>
                </a:cubicBezTo>
                <a:lnTo>
                  <a:pt x="0" y="361252"/>
                </a:lnTo>
                <a:close/>
              </a:path>
            </a:pathLst>
          </a:custGeom>
          <a:solidFill>
            <a:schemeClr val="accent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4877" tIns="284877" rIns="284877" bIns="284877" numCol="1" spcCol="1270" anchor="ctr" anchorCtr="0">
            <a:noAutofit/>
          </a:bodyPr>
          <a:lstStyle/>
          <a:p>
            <a:pPr lvl="0" algn="ctr" defTabSz="2089150">
              <a:lnSpc>
                <a:spcPct val="90000"/>
              </a:lnSpc>
              <a:spcBef>
                <a:spcPct val="0"/>
              </a:spcBef>
              <a:spcAft>
                <a:spcPct val="35000"/>
              </a:spcAft>
            </a:pPr>
            <a:endParaRPr lang="zh-CN" altLang="en-US" sz="4700" kern="1200"/>
          </a:p>
        </p:txBody>
      </p:sp>
      <p:sp>
        <p:nvSpPr>
          <p:cNvPr id="11" name="PA_KSO_Shape"/>
          <p:cNvSpPr/>
          <p:nvPr>
            <p:custDataLst>
              <p:tags r:id="rId5"/>
            </p:custDataLst>
          </p:nvPr>
        </p:nvSpPr>
        <p:spPr>
          <a:xfrm>
            <a:off x="6828960" y="1715088"/>
            <a:ext cx="473819" cy="473819"/>
          </a:xfrm>
          <a:custGeom>
            <a:avLst/>
            <a:gdLst>
              <a:gd name="connsiteX0" fmla="*/ 422617 w 720080"/>
              <a:gd name="connsiteY0" fmla="*/ 167125 h 720080"/>
              <a:gd name="connsiteX1" fmla="*/ 392320 w 720080"/>
              <a:gd name="connsiteY1" fmla="*/ 179675 h 720080"/>
              <a:gd name="connsiteX2" fmla="*/ 392320 w 720080"/>
              <a:gd name="connsiteY2" fmla="*/ 240270 h 720080"/>
              <a:gd name="connsiteX3" fmla="*/ 470117 w 720080"/>
              <a:gd name="connsiteY3" fmla="*/ 318067 h 720080"/>
              <a:gd name="connsiteX4" fmla="*/ 151276 w 720080"/>
              <a:gd name="connsiteY4" fmla="*/ 318067 h 720080"/>
              <a:gd name="connsiteX5" fmla="*/ 108429 w 720080"/>
              <a:gd name="connsiteY5" fmla="*/ 360915 h 720080"/>
              <a:gd name="connsiteX6" fmla="*/ 151276 w 720080"/>
              <a:gd name="connsiteY6" fmla="*/ 403762 h 720080"/>
              <a:gd name="connsiteX7" fmla="*/ 467182 w 720080"/>
              <a:gd name="connsiteY7" fmla="*/ 403762 h 720080"/>
              <a:gd name="connsiteX8" fmla="*/ 391132 w 720080"/>
              <a:gd name="connsiteY8" fmla="*/ 479811 h 720080"/>
              <a:gd name="connsiteX9" fmla="*/ 391132 w 720080"/>
              <a:gd name="connsiteY9" fmla="*/ 540406 h 720080"/>
              <a:gd name="connsiteX10" fmla="*/ 451727 w 720080"/>
              <a:gd name="connsiteY10" fmla="*/ 540406 h 720080"/>
              <a:gd name="connsiteX11" fmla="*/ 597086 w 720080"/>
              <a:gd name="connsiteY11" fmla="*/ 395048 h 720080"/>
              <a:gd name="connsiteX12" fmla="*/ 603450 w 720080"/>
              <a:gd name="connsiteY12" fmla="*/ 388459 h 720080"/>
              <a:gd name="connsiteX13" fmla="*/ 605656 w 720080"/>
              <a:gd name="connsiteY13" fmla="*/ 385654 h 720080"/>
              <a:gd name="connsiteX14" fmla="*/ 607314 w 720080"/>
              <a:gd name="connsiteY14" fmla="*/ 381802 h 720080"/>
              <a:gd name="connsiteX15" fmla="*/ 611651 w 720080"/>
              <a:gd name="connsiteY15" fmla="*/ 359975 h 720080"/>
              <a:gd name="connsiteX16" fmla="*/ 607314 w 720080"/>
              <a:gd name="connsiteY16" fmla="*/ 338148 h 720080"/>
              <a:gd name="connsiteX17" fmla="*/ 604581 w 720080"/>
              <a:gd name="connsiteY17" fmla="*/ 333055 h 720080"/>
              <a:gd name="connsiteX18" fmla="*/ 603896 w 720080"/>
              <a:gd name="connsiteY18" fmla="*/ 331821 h 720080"/>
              <a:gd name="connsiteX19" fmla="*/ 598273 w 720080"/>
              <a:gd name="connsiteY19" fmla="*/ 325033 h 720080"/>
              <a:gd name="connsiteX20" fmla="*/ 452915 w 720080"/>
              <a:gd name="connsiteY20" fmla="*/ 179675 h 720080"/>
              <a:gd name="connsiteX21" fmla="*/ 422617 w 720080"/>
              <a:gd name="connsiteY21" fmla="*/ 167125 h 720080"/>
              <a:gd name="connsiteX22" fmla="*/ 360040 w 720080"/>
              <a:gd name="connsiteY22" fmla="*/ 0 h 720080"/>
              <a:gd name="connsiteX23" fmla="*/ 720080 w 720080"/>
              <a:gd name="connsiteY23" fmla="*/ 360040 h 720080"/>
              <a:gd name="connsiteX24" fmla="*/ 360040 w 720080"/>
              <a:gd name="connsiteY24" fmla="*/ 720080 h 720080"/>
              <a:gd name="connsiteX25" fmla="*/ 0 w 720080"/>
              <a:gd name="connsiteY25" fmla="*/ 360040 h 720080"/>
              <a:gd name="connsiteX26" fmla="*/ 360040 w 720080"/>
              <a:gd name="connsiteY26" fmla="*/ 0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20080" h="720080">
                <a:moveTo>
                  <a:pt x="422617" y="167125"/>
                </a:moveTo>
                <a:cubicBezTo>
                  <a:pt x="411652" y="167125"/>
                  <a:pt x="400686" y="171308"/>
                  <a:pt x="392320" y="179675"/>
                </a:cubicBezTo>
                <a:cubicBezTo>
                  <a:pt x="375587" y="196408"/>
                  <a:pt x="375587" y="223537"/>
                  <a:pt x="392320" y="240270"/>
                </a:cubicBezTo>
                <a:lnTo>
                  <a:pt x="470117" y="318067"/>
                </a:lnTo>
                <a:lnTo>
                  <a:pt x="151276" y="318067"/>
                </a:lnTo>
                <a:cubicBezTo>
                  <a:pt x="127612" y="318067"/>
                  <a:pt x="108429" y="337251"/>
                  <a:pt x="108429" y="360915"/>
                </a:cubicBezTo>
                <a:cubicBezTo>
                  <a:pt x="108429" y="384578"/>
                  <a:pt x="127612" y="403762"/>
                  <a:pt x="151276" y="403762"/>
                </a:cubicBezTo>
                <a:lnTo>
                  <a:pt x="467182" y="403762"/>
                </a:lnTo>
                <a:lnTo>
                  <a:pt x="391132" y="479811"/>
                </a:lnTo>
                <a:cubicBezTo>
                  <a:pt x="374399" y="496544"/>
                  <a:pt x="374399" y="523674"/>
                  <a:pt x="391132" y="540406"/>
                </a:cubicBezTo>
                <a:cubicBezTo>
                  <a:pt x="407865" y="557139"/>
                  <a:pt x="434994" y="557139"/>
                  <a:pt x="451727" y="540406"/>
                </a:cubicBezTo>
                <a:lnTo>
                  <a:pt x="597086" y="395048"/>
                </a:lnTo>
                <a:cubicBezTo>
                  <a:pt x="599177" y="392957"/>
                  <a:pt x="601484" y="390703"/>
                  <a:pt x="603450" y="388459"/>
                </a:cubicBezTo>
                <a:lnTo>
                  <a:pt x="605656" y="385654"/>
                </a:lnTo>
                <a:lnTo>
                  <a:pt x="607314" y="381802"/>
                </a:lnTo>
                <a:cubicBezTo>
                  <a:pt x="610052" y="375572"/>
                  <a:pt x="611651" y="368060"/>
                  <a:pt x="611651" y="359975"/>
                </a:cubicBezTo>
                <a:cubicBezTo>
                  <a:pt x="611651" y="351890"/>
                  <a:pt x="610052" y="344378"/>
                  <a:pt x="607314" y="338148"/>
                </a:cubicBezTo>
                <a:lnTo>
                  <a:pt x="604581" y="333055"/>
                </a:lnTo>
                <a:lnTo>
                  <a:pt x="603896" y="331821"/>
                </a:lnTo>
                <a:cubicBezTo>
                  <a:pt x="602248" y="329405"/>
                  <a:pt x="600365" y="327125"/>
                  <a:pt x="598273" y="325033"/>
                </a:cubicBezTo>
                <a:lnTo>
                  <a:pt x="452915" y="179675"/>
                </a:lnTo>
                <a:cubicBezTo>
                  <a:pt x="444548" y="171308"/>
                  <a:pt x="433583" y="167125"/>
                  <a:pt x="422617" y="167125"/>
                </a:cubicBezTo>
                <a:close/>
                <a:moveTo>
                  <a:pt x="360040" y="0"/>
                </a:moveTo>
                <a:cubicBezTo>
                  <a:pt x="558885" y="0"/>
                  <a:pt x="720080" y="161195"/>
                  <a:pt x="720080" y="360040"/>
                </a:cubicBezTo>
                <a:cubicBezTo>
                  <a:pt x="720080" y="558885"/>
                  <a:pt x="558885" y="720080"/>
                  <a:pt x="360040" y="720080"/>
                </a:cubicBezTo>
                <a:cubicBezTo>
                  <a:pt x="161195" y="720080"/>
                  <a:pt x="0" y="558885"/>
                  <a:pt x="0" y="360040"/>
                </a:cubicBezTo>
                <a:cubicBezTo>
                  <a:pt x="0" y="161195"/>
                  <a:pt x="161195" y="0"/>
                  <a:pt x="36004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 name="PA_KSO_Shape_7"/>
          <p:cNvSpPr/>
          <p:nvPr>
            <p:custDataLst>
              <p:tags r:id="rId6"/>
            </p:custDataLst>
          </p:nvPr>
        </p:nvSpPr>
        <p:spPr>
          <a:xfrm>
            <a:off x="1717484" y="4640059"/>
            <a:ext cx="722592" cy="1200984"/>
          </a:xfrm>
          <a:custGeom>
            <a:avLst/>
            <a:gdLst>
              <a:gd name="connsiteX0" fmla="*/ 588566 w 1536700"/>
              <a:gd name="connsiteY0" fmla="*/ 2172931 h 2555648"/>
              <a:gd name="connsiteX1" fmla="*/ 588566 w 1536700"/>
              <a:gd name="connsiteY1" fmla="*/ 2232462 h 2555648"/>
              <a:gd name="connsiteX2" fmla="*/ 948135 w 1536700"/>
              <a:gd name="connsiteY2" fmla="*/ 2232462 h 2555648"/>
              <a:gd name="connsiteX3" fmla="*/ 948135 w 1536700"/>
              <a:gd name="connsiteY3" fmla="*/ 2172931 h 2555648"/>
              <a:gd name="connsiteX4" fmla="*/ 588566 w 1536700"/>
              <a:gd name="connsiteY4" fmla="*/ 2014319 h 2555648"/>
              <a:gd name="connsiteX5" fmla="*/ 588566 w 1536700"/>
              <a:gd name="connsiteY5" fmla="*/ 2073850 h 2555648"/>
              <a:gd name="connsiteX6" fmla="*/ 948135 w 1536700"/>
              <a:gd name="connsiteY6" fmla="*/ 2073850 h 2555648"/>
              <a:gd name="connsiteX7" fmla="*/ 948135 w 1536700"/>
              <a:gd name="connsiteY7" fmla="*/ 2014319 h 2555648"/>
              <a:gd name="connsiteX8" fmla="*/ 439655 w 1536700"/>
              <a:gd name="connsiteY8" fmla="*/ 1865655 h 2555648"/>
              <a:gd name="connsiteX9" fmla="*/ 1097045 w 1536700"/>
              <a:gd name="connsiteY9" fmla="*/ 1865655 h 2555648"/>
              <a:gd name="connsiteX10" fmla="*/ 1189236 w 1536700"/>
              <a:gd name="connsiteY10" fmla="*/ 1953225 h 2555648"/>
              <a:gd name="connsiteX11" fmla="*/ 1097045 w 1536700"/>
              <a:gd name="connsiteY11" fmla="*/ 2040795 h 2555648"/>
              <a:gd name="connsiteX12" fmla="*/ 1189236 w 1536700"/>
              <a:gd name="connsiteY12" fmla="*/ 2128365 h 2555648"/>
              <a:gd name="connsiteX13" fmla="*/ 1097045 w 1536700"/>
              <a:gd name="connsiteY13" fmla="*/ 2215935 h 2555648"/>
              <a:gd name="connsiteX14" fmla="*/ 1189236 w 1536700"/>
              <a:gd name="connsiteY14" fmla="*/ 2303505 h 2555648"/>
              <a:gd name="connsiteX15" fmla="*/ 1097045 w 1536700"/>
              <a:gd name="connsiteY15" fmla="*/ 2391075 h 2555648"/>
              <a:gd name="connsiteX16" fmla="*/ 948071 w 1536700"/>
              <a:gd name="connsiteY16" fmla="*/ 2391075 h 2555648"/>
              <a:gd name="connsiteX17" fmla="*/ 937297 w 1536700"/>
              <a:gd name="connsiteY17" fmla="*/ 2444188 h 2555648"/>
              <a:gd name="connsiteX18" fmla="*/ 768350 w 1536700"/>
              <a:gd name="connsiteY18" fmla="*/ 2555648 h 2555648"/>
              <a:gd name="connsiteX19" fmla="*/ 599403 w 1536700"/>
              <a:gd name="connsiteY19" fmla="*/ 2444188 h 2555648"/>
              <a:gd name="connsiteX20" fmla="*/ 588630 w 1536700"/>
              <a:gd name="connsiteY20" fmla="*/ 2391075 h 2555648"/>
              <a:gd name="connsiteX21" fmla="*/ 439655 w 1536700"/>
              <a:gd name="connsiteY21" fmla="*/ 2391075 h 2555648"/>
              <a:gd name="connsiteX22" fmla="*/ 347464 w 1536700"/>
              <a:gd name="connsiteY22" fmla="*/ 2303505 h 2555648"/>
              <a:gd name="connsiteX23" fmla="*/ 439655 w 1536700"/>
              <a:gd name="connsiteY23" fmla="*/ 2215935 h 2555648"/>
              <a:gd name="connsiteX24" fmla="*/ 347464 w 1536700"/>
              <a:gd name="connsiteY24" fmla="*/ 2128365 h 2555648"/>
              <a:gd name="connsiteX25" fmla="*/ 439655 w 1536700"/>
              <a:gd name="connsiteY25" fmla="*/ 2040795 h 2555648"/>
              <a:gd name="connsiteX26" fmla="*/ 347464 w 1536700"/>
              <a:gd name="connsiteY26" fmla="*/ 1953225 h 2555648"/>
              <a:gd name="connsiteX27" fmla="*/ 439655 w 1536700"/>
              <a:gd name="connsiteY27" fmla="*/ 1865655 h 2555648"/>
              <a:gd name="connsiteX28" fmla="*/ 768350 w 1536700"/>
              <a:gd name="connsiteY28" fmla="*/ 0 h 2555648"/>
              <a:gd name="connsiteX29" fmla="*/ 1536700 w 1536700"/>
              <a:gd name="connsiteY29" fmla="*/ 770343 h 2555648"/>
              <a:gd name="connsiteX30" fmla="*/ 1521090 w 1536700"/>
              <a:gd name="connsiteY30" fmla="*/ 925594 h 2555648"/>
              <a:gd name="connsiteX31" fmla="*/ 1491688 w 1536700"/>
              <a:gd name="connsiteY31" fmla="*/ 1020556 h 2555648"/>
              <a:gd name="connsiteX32" fmla="*/ 1491950 w 1536700"/>
              <a:gd name="connsiteY32" fmla="*/ 1020556 h 2555648"/>
              <a:gd name="connsiteX33" fmla="*/ 1140478 w 1536700"/>
              <a:gd name="connsiteY33" fmla="*/ 1823920 h 2555648"/>
              <a:gd name="connsiteX34" fmla="*/ 396222 w 1536700"/>
              <a:gd name="connsiteY34" fmla="*/ 1823920 h 2555648"/>
              <a:gd name="connsiteX35" fmla="*/ 44750 w 1536700"/>
              <a:gd name="connsiteY35" fmla="*/ 1020556 h 2555648"/>
              <a:gd name="connsiteX36" fmla="*/ 45012 w 1536700"/>
              <a:gd name="connsiteY36" fmla="*/ 1020556 h 2555648"/>
              <a:gd name="connsiteX37" fmla="*/ 15610 w 1536700"/>
              <a:gd name="connsiteY37" fmla="*/ 925594 h 2555648"/>
              <a:gd name="connsiteX38" fmla="*/ 0 w 1536700"/>
              <a:gd name="connsiteY38" fmla="*/ 770343 h 2555648"/>
              <a:gd name="connsiteX39" fmla="*/ 768350 w 1536700"/>
              <a:gd name="connsiteY39" fmla="*/ 0 h 255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36700" h="2555648">
                <a:moveTo>
                  <a:pt x="588566" y="2172931"/>
                </a:moveTo>
                <a:lnTo>
                  <a:pt x="588566" y="2232462"/>
                </a:lnTo>
                <a:lnTo>
                  <a:pt x="948135" y="2232462"/>
                </a:lnTo>
                <a:lnTo>
                  <a:pt x="948135" y="2172931"/>
                </a:lnTo>
                <a:close/>
                <a:moveTo>
                  <a:pt x="588566" y="2014319"/>
                </a:moveTo>
                <a:lnTo>
                  <a:pt x="588566" y="2073850"/>
                </a:lnTo>
                <a:lnTo>
                  <a:pt x="948135" y="2073850"/>
                </a:lnTo>
                <a:lnTo>
                  <a:pt x="948135" y="2014319"/>
                </a:lnTo>
                <a:close/>
                <a:moveTo>
                  <a:pt x="439655" y="1865655"/>
                </a:moveTo>
                <a:lnTo>
                  <a:pt x="1097045" y="1865655"/>
                </a:lnTo>
                <a:cubicBezTo>
                  <a:pt x="1147961" y="1865655"/>
                  <a:pt x="1189236" y="1904861"/>
                  <a:pt x="1189236" y="1953225"/>
                </a:cubicBezTo>
                <a:cubicBezTo>
                  <a:pt x="1189236" y="2001589"/>
                  <a:pt x="1147961" y="2040795"/>
                  <a:pt x="1097045" y="2040795"/>
                </a:cubicBezTo>
                <a:cubicBezTo>
                  <a:pt x="1147961" y="2040795"/>
                  <a:pt x="1189236" y="2080001"/>
                  <a:pt x="1189236" y="2128365"/>
                </a:cubicBezTo>
                <a:cubicBezTo>
                  <a:pt x="1189236" y="2176729"/>
                  <a:pt x="1147961" y="2215935"/>
                  <a:pt x="1097045" y="2215935"/>
                </a:cubicBezTo>
                <a:cubicBezTo>
                  <a:pt x="1147961" y="2215935"/>
                  <a:pt x="1189236" y="2255141"/>
                  <a:pt x="1189236" y="2303505"/>
                </a:cubicBezTo>
                <a:cubicBezTo>
                  <a:pt x="1189236" y="2351869"/>
                  <a:pt x="1147961" y="2391075"/>
                  <a:pt x="1097045" y="2391075"/>
                </a:cubicBezTo>
                <a:lnTo>
                  <a:pt x="948071" y="2391075"/>
                </a:lnTo>
                <a:lnTo>
                  <a:pt x="937297" y="2444188"/>
                </a:lnTo>
                <a:cubicBezTo>
                  <a:pt x="909462" y="2509689"/>
                  <a:pt x="844299" y="2555648"/>
                  <a:pt x="768350" y="2555648"/>
                </a:cubicBezTo>
                <a:cubicBezTo>
                  <a:pt x="692402" y="2555648"/>
                  <a:pt x="627238" y="2509689"/>
                  <a:pt x="599403" y="2444188"/>
                </a:cubicBezTo>
                <a:lnTo>
                  <a:pt x="588630" y="2391075"/>
                </a:lnTo>
                <a:lnTo>
                  <a:pt x="439655" y="2391075"/>
                </a:lnTo>
                <a:cubicBezTo>
                  <a:pt x="388739" y="2391075"/>
                  <a:pt x="347464" y="2351869"/>
                  <a:pt x="347464" y="2303505"/>
                </a:cubicBezTo>
                <a:cubicBezTo>
                  <a:pt x="347464" y="2255141"/>
                  <a:pt x="388739" y="2215935"/>
                  <a:pt x="439655" y="2215935"/>
                </a:cubicBezTo>
                <a:cubicBezTo>
                  <a:pt x="388739" y="2215935"/>
                  <a:pt x="347464" y="2176729"/>
                  <a:pt x="347464" y="2128365"/>
                </a:cubicBezTo>
                <a:cubicBezTo>
                  <a:pt x="347464" y="2080001"/>
                  <a:pt x="388739" y="2040795"/>
                  <a:pt x="439655" y="2040795"/>
                </a:cubicBezTo>
                <a:cubicBezTo>
                  <a:pt x="388739" y="2040795"/>
                  <a:pt x="347464" y="2001589"/>
                  <a:pt x="347464" y="1953225"/>
                </a:cubicBezTo>
                <a:cubicBezTo>
                  <a:pt x="347464" y="1904861"/>
                  <a:pt x="388739" y="1865655"/>
                  <a:pt x="439655" y="1865655"/>
                </a:cubicBezTo>
                <a:close/>
                <a:moveTo>
                  <a:pt x="768350" y="0"/>
                </a:moveTo>
                <a:cubicBezTo>
                  <a:pt x="1192698" y="0"/>
                  <a:pt x="1536700" y="344894"/>
                  <a:pt x="1536700" y="770343"/>
                </a:cubicBezTo>
                <a:cubicBezTo>
                  <a:pt x="1536700" y="823524"/>
                  <a:pt x="1531325" y="875447"/>
                  <a:pt x="1521090" y="925594"/>
                </a:cubicBezTo>
                <a:lnTo>
                  <a:pt x="1491688" y="1020556"/>
                </a:lnTo>
                <a:lnTo>
                  <a:pt x="1491950" y="1020556"/>
                </a:lnTo>
                <a:lnTo>
                  <a:pt x="1140478" y="1823920"/>
                </a:lnTo>
                <a:lnTo>
                  <a:pt x="396222" y="1823920"/>
                </a:lnTo>
                <a:lnTo>
                  <a:pt x="44750" y="1020556"/>
                </a:lnTo>
                <a:lnTo>
                  <a:pt x="45012" y="1020556"/>
                </a:lnTo>
                <a:lnTo>
                  <a:pt x="15610" y="925594"/>
                </a:lnTo>
                <a:cubicBezTo>
                  <a:pt x="5375" y="875447"/>
                  <a:pt x="0" y="823524"/>
                  <a:pt x="0" y="770343"/>
                </a:cubicBezTo>
                <a:cubicBezTo>
                  <a:pt x="0" y="344894"/>
                  <a:pt x="344002" y="0"/>
                  <a:pt x="76835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PA_KSO_Shape_8"/>
          <p:cNvSpPr/>
          <p:nvPr>
            <p:custDataLst>
              <p:tags r:id="rId7"/>
            </p:custDataLst>
          </p:nvPr>
        </p:nvSpPr>
        <p:spPr bwMode="auto">
          <a:xfrm>
            <a:off x="1497908" y="2070511"/>
            <a:ext cx="1200984" cy="1166957"/>
          </a:xfrm>
          <a:custGeom>
            <a:avLst/>
            <a:gdLst>
              <a:gd name="T0" fmla="*/ 1300686 w 4656"/>
              <a:gd name="T1" fmla="*/ 3684 h 4524"/>
              <a:gd name="T2" fmla="*/ 1211082 w 4656"/>
              <a:gd name="T3" fmla="*/ 23332 h 4524"/>
              <a:gd name="T4" fmla="*/ 1130071 w 4656"/>
              <a:gd name="T5" fmla="*/ 57715 h 4524"/>
              <a:gd name="T6" fmla="*/ 1056424 w 4656"/>
              <a:gd name="T7" fmla="*/ 106425 h 4524"/>
              <a:gd name="T8" fmla="*/ 991369 w 4656"/>
              <a:gd name="T9" fmla="*/ 167006 h 4524"/>
              <a:gd name="T10" fmla="*/ 943090 w 4656"/>
              <a:gd name="T11" fmla="*/ 200980 h 4524"/>
              <a:gd name="T12" fmla="*/ 882126 w 4656"/>
              <a:gd name="T13" fmla="*/ 135488 h 4524"/>
              <a:gd name="T14" fmla="*/ 812571 w 4656"/>
              <a:gd name="T15" fmla="*/ 80638 h 4524"/>
              <a:gd name="T16" fmla="*/ 735242 w 4656"/>
              <a:gd name="T17" fmla="*/ 38886 h 4524"/>
              <a:gd name="T18" fmla="*/ 650139 w 4656"/>
              <a:gd name="T19" fmla="*/ 11461 h 4524"/>
              <a:gd name="T20" fmla="*/ 556443 w 4656"/>
              <a:gd name="T21" fmla="*/ 0 h 4524"/>
              <a:gd name="T22" fmla="*/ 484842 w 4656"/>
              <a:gd name="T23" fmla="*/ 2456 h 4524"/>
              <a:gd name="T24" fmla="*/ 405467 w 4656"/>
              <a:gd name="T25" fmla="*/ 17192 h 4524"/>
              <a:gd name="T26" fmla="*/ 329774 w 4656"/>
              <a:gd name="T27" fmla="*/ 42161 h 4524"/>
              <a:gd name="T28" fmla="*/ 259810 w 4656"/>
              <a:gd name="T29" fmla="*/ 78182 h 4524"/>
              <a:gd name="T30" fmla="*/ 196392 w 4656"/>
              <a:gd name="T31" fmla="*/ 123617 h 4524"/>
              <a:gd name="T32" fmla="*/ 140338 w 4656"/>
              <a:gd name="T33" fmla="*/ 176830 h 4524"/>
              <a:gd name="T34" fmla="*/ 92059 w 4656"/>
              <a:gd name="T35" fmla="*/ 238229 h 4524"/>
              <a:gd name="T36" fmla="*/ 52780 w 4656"/>
              <a:gd name="T37" fmla="*/ 306177 h 4524"/>
              <a:gd name="T38" fmla="*/ 23731 w 4656"/>
              <a:gd name="T39" fmla="*/ 379856 h 4524"/>
              <a:gd name="T40" fmla="*/ 6137 w 4656"/>
              <a:gd name="T41" fmla="*/ 458447 h 4524"/>
              <a:gd name="T42" fmla="*/ 0 w 4656"/>
              <a:gd name="T43" fmla="*/ 540722 h 4524"/>
              <a:gd name="T44" fmla="*/ 12274 w 4656"/>
              <a:gd name="T45" fmla="*/ 663930 h 4524"/>
              <a:gd name="T46" fmla="*/ 56053 w 4656"/>
              <a:gd name="T47" fmla="*/ 798189 h 4524"/>
              <a:gd name="T48" fmla="*/ 126836 w 4656"/>
              <a:gd name="T49" fmla="*/ 919760 h 4524"/>
              <a:gd name="T50" fmla="*/ 219304 w 4656"/>
              <a:gd name="T51" fmla="*/ 1028641 h 4524"/>
              <a:gd name="T52" fmla="*/ 326910 w 4656"/>
              <a:gd name="T53" fmla="*/ 1126061 h 4524"/>
              <a:gd name="T54" fmla="*/ 461930 w 4656"/>
              <a:gd name="T55" fmla="*/ 1230439 h 4524"/>
              <a:gd name="T56" fmla="*/ 608405 w 4656"/>
              <a:gd name="T57" fmla="*/ 1357331 h 4524"/>
              <a:gd name="T58" fmla="*/ 732787 w 4656"/>
              <a:gd name="T59" fmla="*/ 1485041 h 4524"/>
              <a:gd name="T60" fmla="*/ 842439 w 4656"/>
              <a:gd name="T61" fmla="*/ 1625850 h 4524"/>
              <a:gd name="T62" fmla="*/ 925087 w 4656"/>
              <a:gd name="T63" fmla="*/ 1775255 h 4524"/>
              <a:gd name="T64" fmla="*/ 952500 w 4656"/>
              <a:gd name="T65" fmla="*/ 1851799 h 4524"/>
              <a:gd name="T66" fmla="*/ 990960 w 4656"/>
              <a:gd name="T67" fmla="*/ 1749467 h 4524"/>
              <a:gd name="T68" fmla="*/ 1078927 w 4656"/>
              <a:gd name="T69" fmla="*/ 1601700 h 4524"/>
              <a:gd name="T70" fmla="*/ 1192262 w 4656"/>
              <a:gd name="T71" fmla="*/ 1462528 h 4524"/>
              <a:gd name="T72" fmla="*/ 1317461 w 4656"/>
              <a:gd name="T73" fmla="*/ 1337274 h 4524"/>
              <a:gd name="T74" fmla="*/ 1482349 w 4656"/>
              <a:gd name="T75" fmla="*/ 1199330 h 4524"/>
              <a:gd name="T76" fmla="*/ 1596910 w 4656"/>
              <a:gd name="T77" fmla="*/ 1110506 h 4524"/>
              <a:gd name="T78" fmla="*/ 1702062 w 4656"/>
              <a:gd name="T79" fmla="*/ 1011040 h 4524"/>
              <a:gd name="T80" fmla="*/ 1791256 w 4656"/>
              <a:gd name="T81" fmla="*/ 900521 h 4524"/>
              <a:gd name="T82" fmla="*/ 1858357 w 4656"/>
              <a:gd name="T83" fmla="*/ 776904 h 4524"/>
              <a:gd name="T84" fmla="*/ 1896817 w 4656"/>
              <a:gd name="T85" fmla="*/ 639779 h 4524"/>
              <a:gd name="T86" fmla="*/ 1905000 w 4656"/>
              <a:gd name="T87" fmla="*/ 526805 h 4524"/>
              <a:gd name="T88" fmla="*/ 1896408 w 4656"/>
              <a:gd name="T89" fmla="*/ 444939 h 4524"/>
              <a:gd name="T90" fmla="*/ 1876769 w 4656"/>
              <a:gd name="T91" fmla="*/ 367167 h 4524"/>
              <a:gd name="T92" fmla="*/ 1846082 w 4656"/>
              <a:gd name="T93" fmla="*/ 294307 h 4524"/>
              <a:gd name="T94" fmla="*/ 1805168 w 4656"/>
              <a:gd name="T95" fmla="*/ 227586 h 4524"/>
              <a:gd name="T96" fmla="*/ 1755660 w 4656"/>
              <a:gd name="T97" fmla="*/ 167415 h 4524"/>
              <a:gd name="T98" fmla="*/ 1698380 w 4656"/>
              <a:gd name="T99" fmla="*/ 115021 h 4524"/>
              <a:gd name="T100" fmla="*/ 1633734 w 4656"/>
              <a:gd name="T101" fmla="*/ 71632 h 4524"/>
              <a:gd name="T102" fmla="*/ 1562951 w 4656"/>
              <a:gd name="T103" fmla="*/ 37249 h 4524"/>
              <a:gd name="T104" fmla="*/ 1486849 w 4656"/>
              <a:gd name="T105" fmla="*/ 13917 h 4524"/>
              <a:gd name="T106" fmla="*/ 1406247 w 4656"/>
              <a:gd name="T107" fmla="*/ 1637 h 452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656" h="4524">
                <a:moveTo>
                  <a:pt x="3336" y="0"/>
                </a:moveTo>
                <a:lnTo>
                  <a:pt x="3336" y="0"/>
                </a:lnTo>
                <a:lnTo>
                  <a:pt x="3295" y="0"/>
                </a:lnTo>
                <a:lnTo>
                  <a:pt x="3256" y="3"/>
                </a:lnTo>
                <a:lnTo>
                  <a:pt x="3217" y="5"/>
                </a:lnTo>
                <a:lnTo>
                  <a:pt x="3179" y="9"/>
                </a:lnTo>
                <a:lnTo>
                  <a:pt x="3142" y="14"/>
                </a:lnTo>
                <a:lnTo>
                  <a:pt x="3103" y="21"/>
                </a:lnTo>
                <a:lnTo>
                  <a:pt x="3068" y="28"/>
                </a:lnTo>
                <a:lnTo>
                  <a:pt x="3031" y="37"/>
                </a:lnTo>
                <a:lnTo>
                  <a:pt x="2995" y="46"/>
                </a:lnTo>
                <a:lnTo>
                  <a:pt x="2960" y="57"/>
                </a:lnTo>
                <a:lnTo>
                  <a:pt x="2926" y="68"/>
                </a:lnTo>
                <a:lnTo>
                  <a:pt x="2892" y="81"/>
                </a:lnTo>
                <a:lnTo>
                  <a:pt x="2859" y="95"/>
                </a:lnTo>
                <a:lnTo>
                  <a:pt x="2825" y="110"/>
                </a:lnTo>
                <a:lnTo>
                  <a:pt x="2793" y="125"/>
                </a:lnTo>
                <a:lnTo>
                  <a:pt x="2762" y="141"/>
                </a:lnTo>
                <a:lnTo>
                  <a:pt x="2730" y="160"/>
                </a:lnTo>
                <a:lnTo>
                  <a:pt x="2699" y="177"/>
                </a:lnTo>
                <a:lnTo>
                  <a:pt x="2669" y="197"/>
                </a:lnTo>
                <a:lnTo>
                  <a:pt x="2640" y="217"/>
                </a:lnTo>
                <a:lnTo>
                  <a:pt x="2610" y="238"/>
                </a:lnTo>
                <a:lnTo>
                  <a:pt x="2582" y="260"/>
                </a:lnTo>
                <a:lnTo>
                  <a:pt x="2555" y="282"/>
                </a:lnTo>
                <a:lnTo>
                  <a:pt x="2527" y="306"/>
                </a:lnTo>
                <a:lnTo>
                  <a:pt x="2500" y="331"/>
                </a:lnTo>
                <a:lnTo>
                  <a:pt x="2474" y="355"/>
                </a:lnTo>
                <a:lnTo>
                  <a:pt x="2448" y="381"/>
                </a:lnTo>
                <a:lnTo>
                  <a:pt x="2423" y="408"/>
                </a:lnTo>
                <a:lnTo>
                  <a:pt x="2399" y="435"/>
                </a:lnTo>
                <a:lnTo>
                  <a:pt x="2375" y="462"/>
                </a:lnTo>
                <a:lnTo>
                  <a:pt x="2351" y="491"/>
                </a:lnTo>
                <a:lnTo>
                  <a:pt x="2328" y="520"/>
                </a:lnTo>
                <a:lnTo>
                  <a:pt x="2305" y="491"/>
                </a:lnTo>
                <a:lnTo>
                  <a:pt x="2282" y="462"/>
                </a:lnTo>
                <a:lnTo>
                  <a:pt x="2258" y="435"/>
                </a:lnTo>
                <a:lnTo>
                  <a:pt x="2232" y="408"/>
                </a:lnTo>
                <a:lnTo>
                  <a:pt x="2208" y="381"/>
                </a:lnTo>
                <a:lnTo>
                  <a:pt x="2182" y="355"/>
                </a:lnTo>
                <a:lnTo>
                  <a:pt x="2156" y="331"/>
                </a:lnTo>
                <a:lnTo>
                  <a:pt x="2129" y="306"/>
                </a:lnTo>
                <a:lnTo>
                  <a:pt x="2102" y="282"/>
                </a:lnTo>
                <a:lnTo>
                  <a:pt x="2074" y="260"/>
                </a:lnTo>
                <a:lnTo>
                  <a:pt x="2045" y="238"/>
                </a:lnTo>
                <a:lnTo>
                  <a:pt x="2016" y="217"/>
                </a:lnTo>
                <a:lnTo>
                  <a:pt x="1986" y="197"/>
                </a:lnTo>
                <a:lnTo>
                  <a:pt x="1956" y="177"/>
                </a:lnTo>
                <a:lnTo>
                  <a:pt x="1925" y="160"/>
                </a:lnTo>
                <a:lnTo>
                  <a:pt x="1894" y="141"/>
                </a:lnTo>
                <a:lnTo>
                  <a:pt x="1863" y="125"/>
                </a:lnTo>
                <a:lnTo>
                  <a:pt x="1830" y="110"/>
                </a:lnTo>
                <a:lnTo>
                  <a:pt x="1797" y="95"/>
                </a:lnTo>
                <a:lnTo>
                  <a:pt x="1763" y="81"/>
                </a:lnTo>
                <a:lnTo>
                  <a:pt x="1730" y="68"/>
                </a:lnTo>
                <a:lnTo>
                  <a:pt x="1695" y="57"/>
                </a:lnTo>
                <a:lnTo>
                  <a:pt x="1661" y="46"/>
                </a:lnTo>
                <a:lnTo>
                  <a:pt x="1625" y="37"/>
                </a:lnTo>
                <a:lnTo>
                  <a:pt x="1589" y="28"/>
                </a:lnTo>
                <a:lnTo>
                  <a:pt x="1552" y="21"/>
                </a:lnTo>
                <a:lnTo>
                  <a:pt x="1515" y="14"/>
                </a:lnTo>
                <a:lnTo>
                  <a:pt x="1477" y="9"/>
                </a:lnTo>
                <a:lnTo>
                  <a:pt x="1439" y="5"/>
                </a:lnTo>
                <a:lnTo>
                  <a:pt x="1400" y="3"/>
                </a:lnTo>
                <a:lnTo>
                  <a:pt x="1360" y="0"/>
                </a:lnTo>
                <a:lnTo>
                  <a:pt x="1320" y="0"/>
                </a:lnTo>
                <a:lnTo>
                  <a:pt x="1286" y="0"/>
                </a:lnTo>
                <a:lnTo>
                  <a:pt x="1253" y="1"/>
                </a:lnTo>
                <a:lnTo>
                  <a:pt x="1218" y="4"/>
                </a:lnTo>
                <a:lnTo>
                  <a:pt x="1185" y="6"/>
                </a:lnTo>
                <a:lnTo>
                  <a:pt x="1152" y="11"/>
                </a:lnTo>
                <a:lnTo>
                  <a:pt x="1119" y="15"/>
                </a:lnTo>
                <a:lnTo>
                  <a:pt x="1087" y="20"/>
                </a:lnTo>
                <a:lnTo>
                  <a:pt x="1054" y="27"/>
                </a:lnTo>
                <a:lnTo>
                  <a:pt x="1022" y="34"/>
                </a:lnTo>
                <a:lnTo>
                  <a:pt x="991" y="42"/>
                </a:lnTo>
                <a:lnTo>
                  <a:pt x="958" y="50"/>
                </a:lnTo>
                <a:lnTo>
                  <a:pt x="927" y="59"/>
                </a:lnTo>
                <a:lnTo>
                  <a:pt x="897" y="70"/>
                </a:lnTo>
                <a:lnTo>
                  <a:pt x="866" y="80"/>
                </a:lnTo>
                <a:lnTo>
                  <a:pt x="836" y="91"/>
                </a:lnTo>
                <a:lnTo>
                  <a:pt x="806" y="103"/>
                </a:lnTo>
                <a:lnTo>
                  <a:pt x="777" y="117"/>
                </a:lnTo>
                <a:lnTo>
                  <a:pt x="748" y="130"/>
                </a:lnTo>
                <a:lnTo>
                  <a:pt x="719" y="145"/>
                </a:lnTo>
                <a:lnTo>
                  <a:pt x="690" y="158"/>
                </a:lnTo>
                <a:lnTo>
                  <a:pt x="663" y="175"/>
                </a:lnTo>
                <a:lnTo>
                  <a:pt x="635" y="191"/>
                </a:lnTo>
                <a:lnTo>
                  <a:pt x="608" y="208"/>
                </a:lnTo>
                <a:lnTo>
                  <a:pt x="582" y="225"/>
                </a:lnTo>
                <a:lnTo>
                  <a:pt x="555" y="243"/>
                </a:lnTo>
                <a:lnTo>
                  <a:pt x="530" y="262"/>
                </a:lnTo>
                <a:lnTo>
                  <a:pt x="504" y="281"/>
                </a:lnTo>
                <a:lnTo>
                  <a:pt x="480" y="302"/>
                </a:lnTo>
                <a:lnTo>
                  <a:pt x="456" y="321"/>
                </a:lnTo>
                <a:lnTo>
                  <a:pt x="432" y="343"/>
                </a:lnTo>
                <a:lnTo>
                  <a:pt x="408" y="364"/>
                </a:lnTo>
                <a:lnTo>
                  <a:pt x="387" y="386"/>
                </a:lnTo>
                <a:lnTo>
                  <a:pt x="365" y="409"/>
                </a:lnTo>
                <a:lnTo>
                  <a:pt x="343" y="432"/>
                </a:lnTo>
                <a:lnTo>
                  <a:pt x="322" y="457"/>
                </a:lnTo>
                <a:lnTo>
                  <a:pt x="301" y="481"/>
                </a:lnTo>
                <a:lnTo>
                  <a:pt x="281" y="505"/>
                </a:lnTo>
                <a:lnTo>
                  <a:pt x="262" y="530"/>
                </a:lnTo>
                <a:lnTo>
                  <a:pt x="243" y="556"/>
                </a:lnTo>
                <a:lnTo>
                  <a:pt x="225" y="582"/>
                </a:lnTo>
                <a:lnTo>
                  <a:pt x="207" y="609"/>
                </a:lnTo>
                <a:lnTo>
                  <a:pt x="190" y="636"/>
                </a:lnTo>
                <a:lnTo>
                  <a:pt x="174" y="663"/>
                </a:lnTo>
                <a:lnTo>
                  <a:pt x="159" y="691"/>
                </a:lnTo>
                <a:lnTo>
                  <a:pt x="144" y="719"/>
                </a:lnTo>
                <a:lnTo>
                  <a:pt x="129" y="748"/>
                </a:lnTo>
                <a:lnTo>
                  <a:pt x="116" y="777"/>
                </a:lnTo>
                <a:lnTo>
                  <a:pt x="104" y="807"/>
                </a:lnTo>
                <a:lnTo>
                  <a:pt x="91" y="837"/>
                </a:lnTo>
                <a:lnTo>
                  <a:pt x="79" y="867"/>
                </a:lnTo>
                <a:lnTo>
                  <a:pt x="69" y="897"/>
                </a:lnTo>
                <a:lnTo>
                  <a:pt x="58" y="928"/>
                </a:lnTo>
                <a:lnTo>
                  <a:pt x="49" y="959"/>
                </a:lnTo>
                <a:lnTo>
                  <a:pt x="41" y="990"/>
                </a:lnTo>
                <a:lnTo>
                  <a:pt x="33" y="1023"/>
                </a:lnTo>
                <a:lnTo>
                  <a:pt x="26" y="1055"/>
                </a:lnTo>
                <a:lnTo>
                  <a:pt x="20" y="1087"/>
                </a:lnTo>
                <a:lnTo>
                  <a:pt x="15" y="1120"/>
                </a:lnTo>
                <a:lnTo>
                  <a:pt x="10" y="1153"/>
                </a:lnTo>
                <a:lnTo>
                  <a:pt x="6" y="1185"/>
                </a:lnTo>
                <a:lnTo>
                  <a:pt x="3" y="1219"/>
                </a:lnTo>
                <a:lnTo>
                  <a:pt x="1" y="1252"/>
                </a:lnTo>
                <a:lnTo>
                  <a:pt x="0" y="1287"/>
                </a:lnTo>
                <a:lnTo>
                  <a:pt x="0" y="1321"/>
                </a:lnTo>
                <a:lnTo>
                  <a:pt x="1" y="1383"/>
                </a:lnTo>
                <a:lnTo>
                  <a:pt x="4" y="1444"/>
                </a:lnTo>
                <a:lnTo>
                  <a:pt x="10" y="1504"/>
                </a:lnTo>
                <a:lnTo>
                  <a:pt x="18" y="1563"/>
                </a:lnTo>
                <a:lnTo>
                  <a:pt x="30" y="1622"/>
                </a:lnTo>
                <a:lnTo>
                  <a:pt x="42" y="1679"/>
                </a:lnTo>
                <a:lnTo>
                  <a:pt x="57" y="1735"/>
                </a:lnTo>
                <a:lnTo>
                  <a:pt x="75" y="1791"/>
                </a:lnTo>
                <a:lnTo>
                  <a:pt x="93" y="1845"/>
                </a:lnTo>
                <a:lnTo>
                  <a:pt x="114" y="1898"/>
                </a:lnTo>
                <a:lnTo>
                  <a:pt x="137" y="1950"/>
                </a:lnTo>
                <a:lnTo>
                  <a:pt x="161" y="2002"/>
                </a:lnTo>
                <a:lnTo>
                  <a:pt x="188" y="2053"/>
                </a:lnTo>
                <a:lnTo>
                  <a:pt x="217" y="2103"/>
                </a:lnTo>
                <a:lnTo>
                  <a:pt x="246" y="2151"/>
                </a:lnTo>
                <a:lnTo>
                  <a:pt x="278" y="2200"/>
                </a:lnTo>
                <a:lnTo>
                  <a:pt x="310" y="2247"/>
                </a:lnTo>
                <a:lnTo>
                  <a:pt x="345" y="2293"/>
                </a:lnTo>
                <a:lnTo>
                  <a:pt x="380" y="2338"/>
                </a:lnTo>
                <a:lnTo>
                  <a:pt x="417" y="2383"/>
                </a:lnTo>
                <a:lnTo>
                  <a:pt x="456" y="2427"/>
                </a:lnTo>
                <a:lnTo>
                  <a:pt x="495" y="2470"/>
                </a:lnTo>
                <a:lnTo>
                  <a:pt x="536" y="2513"/>
                </a:lnTo>
                <a:lnTo>
                  <a:pt x="577" y="2554"/>
                </a:lnTo>
                <a:lnTo>
                  <a:pt x="620" y="2595"/>
                </a:lnTo>
                <a:lnTo>
                  <a:pt x="663" y="2635"/>
                </a:lnTo>
                <a:lnTo>
                  <a:pt x="708" y="2675"/>
                </a:lnTo>
                <a:lnTo>
                  <a:pt x="753" y="2713"/>
                </a:lnTo>
                <a:lnTo>
                  <a:pt x="799" y="2751"/>
                </a:lnTo>
                <a:lnTo>
                  <a:pt x="845" y="2788"/>
                </a:lnTo>
                <a:lnTo>
                  <a:pt x="892" y="2825"/>
                </a:lnTo>
                <a:lnTo>
                  <a:pt x="940" y="2861"/>
                </a:lnTo>
                <a:lnTo>
                  <a:pt x="1032" y="2930"/>
                </a:lnTo>
                <a:lnTo>
                  <a:pt x="1129" y="3006"/>
                </a:lnTo>
                <a:lnTo>
                  <a:pt x="1229" y="3087"/>
                </a:lnTo>
                <a:lnTo>
                  <a:pt x="1279" y="3131"/>
                </a:lnTo>
                <a:lnTo>
                  <a:pt x="1331" y="3175"/>
                </a:lnTo>
                <a:lnTo>
                  <a:pt x="1383" y="3221"/>
                </a:lnTo>
                <a:lnTo>
                  <a:pt x="1435" y="3267"/>
                </a:lnTo>
                <a:lnTo>
                  <a:pt x="1487" y="3316"/>
                </a:lnTo>
                <a:lnTo>
                  <a:pt x="1539" y="3365"/>
                </a:lnTo>
                <a:lnTo>
                  <a:pt x="1590" y="3415"/>
                </a:lnTo>
                <a:lnTo>
                  <a:pt x="1642" y="3467"/>
                </a:lnTo>
                <a:lnTo>
                  <a:pt x="1692" y="3520"/>
                </a:lnTo>
                <a:lnTo>
                  <a:pt x="1743" y="3573"/>
                </a:lnTo>
                <a:lnTo>
                  <a:pt x="1791" y="3628"/>
                </a:lnTo>
                <a:lnTo>
                  <a:pt x="1840" y="3683"/>
                </a:lnTo>
                <a:lnTo>
                  <a:pt x="1886" y="3740"/>
                </a:lnTo>
                <a:lnTo>
                  <a:pt x="1932" y="3796"/>
                </a:lnTo>
                <a:lnTo>
                  <a:pt x="1976" y="3854"/>
                </a:lnTo>
                <a:lnTo>
                  <a:pt x="2019" y="3913"/>
                </a:lnTo>
                <a:lnTo>
                  <a:pt x="2059" y="3972"/>
                </a:lnTo>
                <a:lnTo>
                  <a:pt x="2098" y="4031"/>
                </a:lnTo>
                <a:lnTo>
                  <a:pt x="2135" y="4091"/>
                </a:lnTo>
                <a:lnTo>
                  <a:pt x="2171" y="4152"/>
                </a:lnTo>
                <a:lnTo>
                  <a:pt x="2204" y="4213"/>
                </a:lnTo>
                <a:lnTo>
                  <a:pt x="2234" y="4274"/>
                </a:lnTo>
                <a:lnTo>
                  <a:pt x="2261" y="4337"/>
                </a:lnTo>
                <a:lnTo>
                  <a:pt x="2287" y="4399"/>
                </a:lnTo>
                <a:lnTo>
                  <a:pt x="2298" y="4430"/>
                </a:lnTo>
                <a:lnTo>
                  <a:pt x="2309" y="4462"/>
                </a:lnTo>
                <a:lnTo>
                  <a:pt x="2319" y="4493"/>
                </a:lnTo>
                <a:lnTo>
                  <a:pt x="2328" y="4524"/>
                </a:lnTo>
                <a:lnTo>
                  <a:pt x="2338" y="4493"/>
                </a:lnTo>
                <a:lnTo>
                  <a:pt x="2347" y="4462"/>
                </a:lnTo>
                <a:lnTo>
                  <a:pt x="2358" y="4430"/>
                </a:lnTo>
                <a:lnTo>
                  <a:pt x="2369" y="4399"/>
                </a:lnTo>
                <a:lnTo>
                  <a:pt x="2394" y="4337"/>
                </a:lnTo>
                <a:lnTo>
                  <a:pt x="2422" y="4274"/>
                </a:lnTo>
                <a:lnTo>
                  <a:pt x="2452" y="4213"/>
                </a:lnTo>
                <a:lnTo>
                  <a:pt x="2484" y="4152"/>
                </a:lnTo>
                <a:lnTo>
                  <a:pt x="2520" y="4091"/>
                </a:lnTo>
                <a:lnTo>
                  <a:pt x="2557" y="4031"/>
                </a:lnTo>
                <a:lnTo>
                  <a:pt x="2596" y="3972"/>
                </a:lnTo>
                <a:lnTo>
                  <a:pt x="2637" y="3913"/>
                </a:lnTo>
                <a:lnTo>
                  <a:pt x="2680" y="3854"/>
                </a:lnTo>
                <a:lnTo>
                  <a:pt x="2723" y="3796"/>
                </a:lnTo>
                <a:lnTo>
                  <a:pt x="2770" y="3740"/>
                </a:lnTo>
                <a:lnTo>
                  <a:pt x="2817" y="3683"/>
                </a:lnTo>
                <a:lnTo>
                  <a:pt x="2864" y="3628"/>
                </a:lnTo>
                <a:lnTo>
                  <a:pt x="2914" y="3573"/>
                </a:lnTo>
                <a:lnTo>
                  <a:pt x="2964" y="3520"/>
                </a:lnTo>
                <a:lnTo>
                  <a:pt x="3015" y="3467"/>
                </a:lnTo>
                <a:lnTo>
                  <a:pt x="3065" y="3415"/>
                </a:lnTo>
                <a:lnTo>
                  <a:pt x="3117" y="3365"/>
                </a:lnTo>
                <a:lnTo>
                  <a:pt x="3168" y="3316"/>
                </a:lnTo>
                <a:lnTo>
                  <a:pt x="3220" y="3267"/>
                </a:lnTo>
                <a:lnTo>
                  <a:pt x="3272" y="3221"/>
                </a:lnTo>
                <a:lnTo>
                  <a:pt x="3324" y="3175"/>
                </a:lnTo>
                <a:lnTo>
                  <a:pt x="3376" y="3131"/>
                </a:lnTo>
                <a:lnTo>
                  <a:pt x="3427" y="3087"/>
                </a:lnTo>
                <a:lnTo>
                  <a:pt x="3527" y="3006"/>
                </a:lnTo>
                <a:lnTo>
                  <a:pt x="3623" y="2930"/>
                </a:lnTo>
                <a:lnTo>
                  <a:pt x="3716" y="2861"/>
                </a:lnTo>
                <a:lnTo>
                  <a:pt x="3763" y="2825"/>
                </a:lnTo>
                <a:lnTo>
                  <a:pt x="3810" y="2788"/>
                </a:lnTo>
                <a:lnTo>
                  <a:pt x="3858" y="2751"/>
                </a:lnTo>
                <a:lnTo>
                  <a:pt x="3903" y="2713"/>
                </a:lnTo>
                <a:lnTo>
                  <a:pt x="3948" y="2675"/>
                </a:lnTo>
                <a:lnTo>
                  <a:pt x="3993" y="2635"/>
                </a:lnTo>
                <a:lnTo>
                  <a:pt x="4037" y="2595"/>
                </a:lnTo>
                <a:lnTo>
                  <a:pt x="4078" y="2554"/>
                </a:lnTo>
                <a:lnTo>
                  <a:pt x="4120" y="2513"/>
                </a:lnTo>
                <a:lnTo>
                  <a:pt x="4160" y="2470"/>
                </a:lnTo>
                <a:lnTo>
                  <a:pt x="4201" y="2427"/>
                </a:lnTo>
                <a:lnTo>
                  <a:pt x="4239" y="2383"/>
                </a:lnTo>
                <a:lnTo>
                  <a:pt x="4276" y="2338"/>
                </a:lnTo>
                <a:lnTo>
                  <a:pt x="4311" y="2293"/>
                </a:lnTo>
                <a:lnTo>
                  <a:pt x="4345" y="2247"/>
                </a:lnTo>
                <a:lnTo>
                  <a:pt x="4378" y="2200"/>
                </a:lnTo>
                <a:lnTo>
                  <a:pt x="4410" y="2151"/>
                </a:lnTo>
                <a:lnTo>
                  <a:pt x="4439" y="2103"/>
                </a:lnTo>
                <a:lnTo>
                  <a:pt x="4468" y="2053"/>
                </a:lnTo>
                <a:lnTo>
                  <a:pt x="4494" y="2002"/>
                </a:lnTo>
                <a:lnTo>
                  <a:pt x="4519" y="1950"/>
                </a:lnTo>
                <a:lnTo>
                  <a:pt x="4542" y="1898"/>
                </a:lnTo>
                <a:lnTo>
                  <a:pt x="4562" y="1845"/>
                </a:lnTo>
                <a:lnTo>
                  <a:pt x="4581" y="1791"/>
                </a:lnTo>
                <a:lnTo>
                  <a:pt x="4598" y="1735"/>
                </a:lnTo>
                <a:lnTo>
                  <a:pt x="4613" y="1679"/>
                </a:lnTo>
                <a:lnTo>
                  <a:pt x="4626" y="1622"/>
                </a:lnTo>
                <a:lnTo>
                  <a:pt x="4636" y="1563"/>
                </a:lnTo>
                <a:lnTo>
                  <a:pt x="4646" y="1504"/>
                </a:lnTo>
                <a:lnTo>
                  <a:pt x="4651" y="1444"/>
                </a:lnTo>
                <a:lnTo>
                  <a:pt x="4655" y="1383"/>
                </a:lnTo>
                <a:lnTo>
                  <a:pt x="4656" y="1321"/>
                </a:lnTo>
                <a:lnTo>
                  <a:pt x="4656" y="1287"/>
                </a:lnTo>
                <a:lnTo>
                  <a:pt x="4655" y="1252"/>
                </a:lnTo>
                <a:lnTo>
                  <a:pt x="4653" y="1219"/>
                </a:lnTo>
                <a:lnTo>
                  <a:pt x="4649" y="1185"/>
                </a:lnTo>
                <a:lnTo>
                  <a:pt x="4646" y="1153"/>
                </a:lnTo>
                <a:lnTo>
                  <a:pt x="4641" y="1120"/>
                </a:lnTo>
                <a:lnTo>
                  <a:pt x="4635" y="1087"/>
                </a:lnTo>
                <a:lnTo>
                  <a:pt x="4629" y="1055"/>
                </a:lnTo>
                <a:lnTo>
                  <a:pt x="4623" y="1023"/>
                </a:lnTo>
                <a:lnTo>
                  <a:pt x="4614" y="990"/>
                </a:lnTo>
                <a:lnTo>
                  <a:pt x="4606" y="959"/>
                </a:lnTo>
                <a:lnTo>
                  <a:pt x="4597" y="928"/>
                </a:lnTo>
                <a:lnTo>
                  <a:pt x="4587" y="897"/>
                </a:lnTo>
                <a:lnTo>
                  <a:pt x="4576" y="867"/>
                </a:lnTo>
                <a:lnTo>
                  <a:pt x="4565" y="837"/>
                </a:lnTo>
                <a:lnTo>
                  <a:pt x="4552" y="807"/>
                </a:lnTo>
                <a:lnTo>
                  <a:pt x="4539" y="777"/>
                </a:lnTo>
                <a:lnTo>
                  <a:pt x="4527" y="748"/>
                </a:lnTo>
                <a:lnTo>
                  <a:pt x="4512" y="719"/>
                </a:lnTo>
                <a:lnTo>
                  <a:pt x="4497" y="691"/>
                </a:lnTo>
                <a:lnTo>
                  <a:pt x="4482" y="663"/>
                </a:lnTo>
                <a:lnTo>
                  <a:pt x="4465" y="636"/>
                </a:lnTo>
                <a:lnTo>
                  <a:pt x="4448" y="609"/>
                </a:lnTo>
                <a:lnTo>
                  <a:pt x="4431" y="582"/>
                </a:lnTo>
                <a:lnTo>
                  <a:pt x="4412" y="556"/>
                </a:lnTo>
                <a:lnTo>
                  <a:pt x="4394" y="530"/>
                </a:lnTo>
                <a:lnTo>
                  <a:pt x="4374" y="505"/>
                </a:lnTo>
                <a:lnTo>
                  <a:pt x="4355" y="481"/>
                </a:lnTo>
                <a:lnTo>
                  <a:pt x="4334" y="457"/>
                </a:lnTo>
                <a:lnTo>
                  <a:pt x="4313" y="432"/>
                </a:lnTo>
                <a:lnTo>
                  <a:pt x="4291" y="409"/>
                </a:lnTo>
                <a:lnTo>
                  <a:pt x="4269" y="386"/>
                </a:lnTo>
                <a:lnTo>
                  <a:pt x="4247" y="364"/>
                </a:lnTo>
                <a:lnTo>
                  <a:pt x="4224" y="343"/>
                </a:lnTo>
                <a:lnTo>
                  <a:pt x="4200" y="321"/>
                </a:lnTo>
                <a:lnTo>
                  <a:pt x="4175" y="302"/>
                </a:lnTo>
                <a:lnTo>
                  <a:pt x="4151" y="281"/>
                </a:lnTo>
                <a:lnTo>
                  <a:pt x="4126" y="262"/>
                </a:lnTo>
                <a:lnTo>
                  <a:pt x="4100" y="243"/>
                </a:lnTo>
                <a:lnTo>
                  <a:pt x="4074" y="225"/>
                </a:lnTo>
                <a:lnTo>
                  <a:pt x="4047" y="208"/>
                </a:lnTo>
                <a:lnTo>
                  <a:pt x="4021" y="191"/>
                </a:lnTo>
                <a:lnTo>
                  <a:pt x="3993" y="175"/>
                </a:lnTo>
                <a:lnTo>
                  <a:pt x="3965" y="158"/>
                </a:lnTo>
                <a:lnTo>
                  <a:pt x="3936" y="145"/>
                </a:lnTo>
                <a:lnTo>
                  <a:pt x="3907" y="130"/>
                </a:lnTo>
                <a:lnTo>
                  <a:pt x="3879" y="117"/>
                </a:lnTo>
                <a:lnTo>
                  <a:pt x="3850" y="103"/>
                </a:lnTo>
                <a:lnTo>
                  <a:pt x="3820" y="91"/>
                </a:lnTo>
                <a:lnTo>
                  <a:pt x="3790" y="80"/>
                </a:lnTo>
                <a:lnTo>
                  <a:pt x="3758" y="70"/>
                </a:lnTo>
                <a:lnTo>
                  <a:pt x="3728" y="59"/>
                </a:lnTo>
                <a:lnTo>
                  <a:pt x="3697" y="50"/>
                </a:lnTo>
                <a:lnTo>
                  <a:pt x="3665" y="42"/>
                </a:lnTo>
                <a:lnTo>
                  <a:pt x="3634" y="34"/>
                </a:lnTo>
                <a:lnTo>
                  <a:pt x="3601" y="27"/>
                </a:lnTo>
                <a:lnTo>
                  <a:pt x="3569" y="20"/>
                </a:lnTo>
                <a:lnTo>
                  <a:pt x="3537" y="15"/>
                </a:lnTo>
                <a:lnTo>
                  <a:pt x="3503" y="11"/>
                </a:lnTo>
                <a:lnTo>
                  <a:pt x="3470" y="6"/>
                </a:lnTo>
                <a:lnTo>
                  <a:pt x="3437" y="4"/>
                </a:lnTo>
                <a:lnTo>
                  <a:pt x="3403" y="1"/>
                </a:lnTo>
                <a:lnTo>
                  <a:pt x="3369" y="0"/>
                </a:lnTo>
                <a:lnTo>
                  <a:pt x="3336" y="0"/>
                </a:lnTo>
                <a:close/>
              </a:path>
            </a:pathLst>
          </a:custGeom>
          <a:solidFill>
            <a:schemeClr val="bg1"/>
          </a:solidFill>
          <a:ln>
            <a:noFill/>
          </a:ln>
        </p:spPr>
        <p:txBody>
          <a:bodyPr/>
          <a:lstStyle/>
          <a:p>
            <a:endParaRPr lang="zh-CN" altLang="en-US"/>
          </a:p>
        </p:txBody>
      </p:sp>
      <p:sp>
        <p:nvSpPr>
          <p:cNvPr id="14" name="PA_KSO_Shape_9"/>
          <p:cNvSpPr/>
          <p:nvPr>
            <p:custDataLst>
              <p:tags r:id="rId8"/>
            </p:custDataLst>
          </p:nvPr>
        </p:nvSpPr>
        <p:spPr bwMode="auto">
          <a:xfrm>
            <a:off x="4153166" y="4640059"/>
            <a:ext cx="944775" cy="1200985"/>
          </a:xfrm>
          <a:custGeom>
            <a:avLst/>
            <a:gdLst>
              <a:gd name="T0" fmla="*/ 769455 w 4116"/>
              <a:gd name="T1" fmla="*/ 749055 h 5239"/>
              <a:gd name="T2" fmla="*/ 608652 w 4116"/>
              <a:gd name="T3" fmla="*/ 766145 h 5239"/>
              <a:gd name="T4" fmla="*/ 337614 w 4116"/>
              <a:gd name="T5" fmla="*/ 920683 h 5239"/>
              <a:gd name="T6" fmla="*/ 253575 w 4116"/>
              <a:gd name="T7" fmla="*/ 1028315 h 5239"/>
              <a:gd name="T8" fmla="*/ 196457 w 4116"/>
              <a:gd name="T9" fmla="*/ 1154127 h 5239"/>
              <a:gd name="T10" fmla="*/ 171354 w 4116"/>
              <a:gd name="T11" fmla="*/ 1294120 h 5239"/>
              <a:gd name="T12" fmla="*/ 176811 w 4116"/>
              <a:gd name="T13" fmla="*/ 1414842 h 5239"/>
              <a:gd name="T14" fmla="*/ 210645 w 4116"/>
              <a:gd name="T15" fmla="*/ 1539199 h 5239"/>
              <a:gd name="T16" fmla="*/ 269218 w 4116"/>
              <a:gd name="T17" fmla="*/ 1650103 h 5239"/>
              <a:gd name="T18" fmla="*/ 349620 w 4116"/>
              <a:gd name="T19" fmla="*/ 1745371 h 5239"/>
              <a:gd name="T20" fmla="*/ 448940 w 4116"/>
              <a:gd name="T21" fmla="*/ 1821368 h 5239"/>
              <a:gd name="T22" fmla="*/ 563539 w 4116"/>
              <a:gd name="T23" fmla="*/ 1874456 h 5239"/>
              <a:gd name="T24" fmla="*/ 689781 w 4116"/>
              <a:gd name="T25" fmla="*/ 1902091 h 5239"/>
              <a:gd name="T26" fmla="*/ 808019 w 4116"/>
              <a:gd name="T27" fmla="*/ 1902091 h 5239"/>
              <a:gd name="T28" fmla="*/ 934624 w 4116"/>
              <a:gd name="T29" fmla="*/ 1874456 h 5239"/>
              <a:gd name="T30" fmla="*/ 1048860 w 4116"/>
              <a:gd name="T31" fmla="*/ 1821368 h 5239"/>
              <a:gd name="T32" fmla="*/ 1147816 w 4116"/>
              <a:gd name="T33" fmla="*/ 1745371 h 5239"/>
              <a:gd name="T34" fmla="*/ 1228218 w 4116"/>
              <a:gd name="T35" fmla="*/ 1650103 h 5239"/>
              <a:gd name="T36" fmla="*/ 1287155 w 4116"/>
              <a:gd name="T37" fmla="*/ 1539199 h 5239"/>
              <a:gd name="T38" fmla="*/ 1320625 w 4116"/>
              <a:gd name="T39" fmla="*/ 1414842 h 5239"/>
              <a:gd name="T40" fmla="*/ 1326082 w 4116"/>
              <a:gd name="T41" fmla="*/ 1291575 h 5239"/>
              <a:gd name="T42" fmla="*/ 1296977 w 4116"/>
              <a:gd name="T43" fmla="*/ 1141400 h 5239"/>
              <a:gd name="T44" fmla="*/ 1231128 w 4116"/>
              <a:gd name="T45" fmla="*/ 1007588 h 5239"/>
              <a:gd name="T46" fmla="*/ 1134355 w 4116"/>
              <a:gd name="T47" fmla="*/ 895957 h 5239"/>
              <a:gd name="T48" fmla="*/ 1120530 w 4116"/>
              <a:gd name="T49" fmla="*/ 1326846 h 5239"/>
              <a:gd name="T50" fmla="*/ 1110708 w 4116"/>
              <a:gd name="T51" fmla="*/ 1410478 h 5239"/>
              <a:gd name="T52" fmla="*/ 1075418 w 4116"/>
              <a:gd name="T53" fmla="*/ 1503928 h 5239"/>
              <a:gd name="T54" fmla="*/ 971005 w 4116"/>
              <a:gd name="T55" fmla="*/ 1624286 h 5239"/>
              <a:gd name="T56" fmla="*/ 859316 w 4116"/>
              <a:gd name="T57" fmla="*/ 1681738 h 5239"/>
              <a:gd name="T58" fmla="*/ 777459 w 4116"/>
              <a:gd name="T59" fmla="*/ 1697374 h 5239"/>
              <a:gd name="T60" fmla="*/ 701787 w 4116"/>
              <a:gd name="T61" fmla="*/ 1695192 h 5239"/>
              <a:gd name="T62" fmla="*/ 621385 w 4116"/>
              <a:gd name="T63" fmla="*/ 1675556 h 5239"/>
              <a:gd name="T64" fmla="*/ 499509 w 4116"/>
              <a:gd name="T65" fmla="*/ 1601742 h 5239"/>
              <a:gd name="T66" fmla="*/ 406738 w 4116"/>
              <a:gd name="T67" fmla="*/ 1471203 h 5239"/>
              <a:gd name="T68" fmla="*/ 383090 w 4116"/>
              <a:gd name="T69" fmla="*/ 1392297 h 5239"/>
              <a:gd name="T70" fmla="*/ 377269 w 4116"/>
              <a:gd name="T71" fmla="*/ 1317028 h 5239"/>
              <a:gd name="T72" fmla="*/ 388911 w 4116"/>
              <a:gd name="T73" fmla="*/ 1234123 h 5239"/>
              <a:gd name="T74" fmla="*/ 431113 w 4116"/>
              <a:gd name="T75" fmla="*/ 1134491 h 5239"/>
              <a:gd name="T76" fmla="*/ 541347 w 4116"/>
              <a:gd name="T77" fmla="*/ 1018860 h 5239"/>
              <a:gd name="T78" fmla="*/ 647215 w 4116"/>
              <a:gd name="T79" fmla="*/ 969772 h 5239"/>
              <a:gd name="T80" fmla="*/ 729800 w 4116"/>
              <a:gd name="T81" fmla="*/ 955954 h 5239"/>
              <a:gd name="T82" fmla="*/ 805472 w 4116"/>
              <a:gd name="T83" fmla="*/ 959954 h 5239"/>
              <a:gd name="T84" fmla="*/ 884782 w 4116"/>
              <a:gd name="T85" fmla="*/ 981771 h 5239"/>
              <a:gd name="T86" fmla="*/ 1011388 w 4116"/>
              <a:gd name="T87" fmla="*/ 1064676 h 5239"/>
              <a:gd name="T88" fmla="*/ 1094700 w 4116"/>
              <a:gd name="T89" fmla="*/ 1190852 h 5239"/>
              <a:gd name="T90" fmla="*/ 1116165 w 4116"/>
              <a:gd name="T91" fmla="*/ 1270485 h 5239"/>
              <a:gd name="T92" fmla="*/ 0 w 4116"/>
              <a:gd name="T93" fmla="*/ 167992 h 5239"/>
              <a:gd name="T94" fmla="*/ 419835 w 4116"/>
              <a:gd name="T95" fmla="*/ 1208306 h 5239"/>
              <a:gd name="T96" fmla="*/ 410740 w 4116"/>
              <a:gd name="T97" fmla="*/ 1220669 h 5239"/>
              <a:gd name="T98" fmla="*/ 534435 w 4116"/>
              <a:gd name="T99" fmla="*/ 1599924 h 5239"/>
              <a:gd name="T100" fmla="*/ 539528 w 4116"/>
              <a:gd name="T101" fmla="*/ 1614105 h 5239"/>
              <a:gd name="T102" fmla="*/ 748718 w 4116"/>
              <a:gd name="T103" fmla="*/ 1473384 h 5239"/>
              <a:gd name="T104" fmla="*/ 954270 w 4116"/>
              <a:gd name="T105" fmla="*/ 1615923 h 5239"/>
              <a:gd name="T106" fmla="*/ 963365 w 4116"/>
              <a:gd name="T107" fmla="*/ 1603923 h 5239"/>
              <a:gd name="T108" fmla="*/ 1086332 w 4116"/>
              <a:gd name="T109" fmla="*/ 1224669 h 5239"/>
              <a:gd name="T110" fmla="*/ 1081603 w 4116"/>
              <a:gd name="T111" fmla="*/ 1210124 h 5239"/>
              <a:gd name="T112" fmla="*/ 759632 w 4116"/>
              <a:gd name="T113" fmla="*/ 977044 h 5239"/>
              <a:gd name="T114" fmla="*/ 744716 w 4116"/>
              <a:gd name="T115" fmla="*/ 972317 h 523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116" h="5239">
                <a:moveTo>
                  <a:pt x="2496" y="2121"/>
                </a:moveTo>
                <a:lnTo>
                  <a:pt x="2496" y="2121"/>
                </a:lnTo>
                <a:lnTo>
                  <a:pt x="2443" y="2107"/>
                </a:lnTo>
                <a:lnTo>
                  <a:pt x="2390" y="2095"/>
                </a:lnTo>
                <a:lnTo>
                  <a:pt x="2336" y="2084"/>
                </a:lnTo>
                <a:lnTo>
                  <a:pt x="2282" y="2075"/>
                </a:lnTo>
                <a:lnTo>
                  <a:pt x="2227" y="2068"/>
                </a:lnTo>
                <a:lnTo>
                  <a:pt x="2171" y="2063"/>
                </a:lnTo>
                <a:lnTo>
                  <a:pt x="2115" y="2060"/>
                </a:lnTo>
                <a:lnTo>
                  <a:pt x="2058" y="2059"/>
                </a:lnTo>
                <a:lnTo>
                  <a:pt x="2002" y="2060"/>
                </a:lnTo>
                <a:lnTo>
                  <a:pt x="1945" y="2063"/>
                </a:lnTo>
                <a:lnTo>
                  <a:pt x="1890" y="2068"/>
                </a:lnTo>
                <a:lnTo>
                  <a:pt x="1835" y="2075"/>
                </a:lnTo>
                <a:lnTo>
                  <a:pt x="1780" y="2084"/>
                </a:lnTo>
                <a:lnTo>
                  <a:pt x="1726" y="2095"/>
                </a:lnTo>
                <a:lnTo>
                  <a:pt x="1673" y="2107"/>
                </a:lnTo>
                <a:lnTo>
                  <a:pt x="1621" y="2121"/>
                </a:lnTo>
                <a:lnTo>
                  <a:pt x="1621" y="761"/>
                </a:lnTo>
                <a:lnTo>
                  <a:pt x="452" y="761"/>
                </a:lnTo>
                <a:lnTo>
                  <a:pt x="452" y="1438"/>
                </a:lnTo>
                <a:lnTo>
                  <a:pt x="1020" y="2446"/>
                </a:lnTo>
                <a:lnTo>
                  <a:pt x="989" y="2473"/>
                </a:lnTo>
                <a:lnTo>
                  <a:pt x="958" y="2502"/>
                </a:lnTo>
                <a:lnTo>
                  <a:pt x="928" y="2532"/>
                </a:lnTo>
                <a:lnTo>
                  <a:pt x="900" y="2561"/>
                </a:lnTo>
                <a:lnTo>
                  <a:pt x="871" y="2593"/>
                </a:lnTo>
                <a:lnTo>
                  <a:pt x="844" y="2624"/>
                </a:lnTo>
                <a:lnTo>
                  <a:pt x="817" y="2656"/>
                </a:lnTo>
                <a:lnTo>
                  <a:pt x="792" y="2689"/>
                </a:lnTo>
                <a:lnTo>
                  <a:pt x="767" y="2723"/>
                </a:lnTo>
                <a:lnTo>
                  <a:pt x="743" y="2758"/>
                </a:lnTo>
                <a:lnTo>
                  <a:pt x="720" y="2792"/>
                </a:lnTo>
                <a:lnTo>
                  <a:pt x="697" y="2828"/>
                </a:lnTo>
                <a:lnTo>
                  <a:pt x="676" y="2864"/>
                </a:lnTo>
                <a:lnTo>
                  <a:pt x="655" y="2901"/>
                </a:lnTo>
                <a:lnTo>
                  <a:pt x="636" y="2938"/>
                </a:lnTo>
                <a:lnTo>
                  <a:pt x="618" y="2977"/>
                </a:lnTo>
                <a:lnTo>
                  <a:pt x="600" y="3015"/>
                </a:lnTo>
                <a:lnTo>
                  <a:pt x="584" y="3054"/>
                </a:lnTo>
                <a:lnTo>
                  <a:pt x="569" y="3094"/>
                </a:lnTo>
                <a:lnTo>
                  <a:pt x="554" y="3134"/>
                </a:lnTo>
                <a:lnTo>
                  <a:pt x="540" y="3174"/>
                </a:lnTo>
                <a:lnTo>
                  <a:pt x="528" y="3216"/>
                </a:lnTo>
                <a:lnTo>
                  <a:pt x="517" y="3257"/>
                </a:lnTo>
                <a:lnTo>
                  <a:pt x="507" y="3300"/>
                </a:lnTo>
                <a:lnTo>
                  <a:pt x="499" y="3341"/>
                </a:lnTo>
                <a:lnTo>
                  <a:pt x="490" y="3384"/>
                </a:lnTo>
                <a:lnTo>
                  <a:pt x="483" y="3428"/>
                </a:lnTo>
                <a:lnTo>
                  <a:pt x="478" y="3472"/>
                </a:lnTo>
                <a:lnTo>
                  <a:pt x="474" y="3515"/>
                </a:lnTo>
                <a:lnTo>
                  <a:pt x="471" y="3559"/>
                </a:lnTo>
                <a:lnTo>
                  <a:pt x="469" y="3604"/>
                </a:lnTo>
                <a:lnTo>
                  <a:pt x="468" y="3649"/>
                </a:lnTo>
                <a:lnTo>
                  <a:pt x="469" y="3691"/>
                </a:lnTo>
                <a:lnTo>
                  <a:pt x="470" y="3731"/>
                </a:lnTo>
                <a:lnTo>
                  <a:pt x="473" y="3771"/>
                </a:lnTo>
                <a:lnTo>
                  <a:pt x="476" y="3812"/>
                </a:lnTo>
                <a:lnTo>
                  <a:pt x="481" y="3852"/>
                </a:lnTo>
                <a:lnTo>
                  <a:pt x="486" y="3891"/>
                </a:lnTo>
                <a:lnTo>
                  <a:pt x="493" y="3931"/>
                </a:lnTo>
                <a:lnTo>
                  <a:pt x="501" y="3970"/>
                </a:lnTo>
                <a:lnTo>
                  <a:pt x="509" y="4008"/>
                </a:lnTo>
                <a:lnTo>
                  <a:pt x="519" y="4046"/>
                </a:lnTo>
                <a:lnTo>
                  <a:pt x="529" y="4085"/>
                </a:lnTo>
                <a:lnTo>
                  <a:pt x="540" y="4122"/>
                </a:lnTo>
                <a:lnTo>
                  <a:pt x="552" y="4159"/>
                </a:lnTo>
                <a:lnTo>
                  <a:pt x="565" y="4196"/>
                </a:lnTo>
                <a:lnTo>
                  <a:pt x="579" y="4233"/>
                </a:lnTo>
                <a:lnTo>
                  <a:pt x="593" y="4268"/>
                </a:lnTo>
                <a:lnTo>
                  <a:pt x="609" y="4304"/>
                </a:lnTo>
                <a:lnTo>
                  <a:pt x="625" y="4339"/>
                </a:lnTo>
                <a:lnTo>
                  <a:pt x="642" y="4373"/>
                </a:lnTo>
                <a:lnTo>
                  <a:pt x="661" y="4407"/>
                </a:lnTo>
                <a:lnTo>
                  <a:pt x="679" y="4440"/>
                </a:lnTo>
                <a:lnTo>
                  <a:pt x="698" y="4474"/>
                </a:lnTo>
                <a:lnTo>
                  <a:pt x="719" y="4507"/>
                </a:lnTo>
                <a:lnTo>
                  <a:pt x="740" y="4538"/>
                </a:lnTo>
                <a:lnTo>
                  <a:pt x="761" y="4570"/>
                </a:lnTo>
                <a:lnTo>
                  <a:pt x="785" y="4600"/>
                </a:lnTo>
                <a:lnTo>
                  <a:pt x="807" y="4631"/>
                </a:lnTo>
                <a:lnTo>
                  <a:pt x="832" y="4660"/>
                </a:lnTo>
                <a:lnTo>
                  <a:pt x="856" y="4690"/>
                </a:lnTo>
                <a:lnTo>
                  <a:pt x="882" y="4718"/>
                </a:lnTo>
                <a:lnTo>
                  <a:pt x="907" y="4746"/>
                </a:lnTo>
                <a:lnTo>
                  <a:pt x="935" y="4773"/>
                </a:lnTo>
                <a:lnTo>
                  <a:pt x="961" y="4800"/>
                </a:lnTo>
                <a:lnTo>
                  <a:pt x="990" y="4826"/>
                </a:lnTo>
                <a:lnTo>
                  <a:pt x="1018" y="4852"/>
                </a:lnTo>
                <a:lnTo>
                  <a:pt x="1047" y="4876"/>
                </a:lnTo>
                <a:lnTo>
                  <a:pt x="1077" y="4900"/>
                </a:lnTo>
                <a:lnTo>
                  <a:pt x="1107" y="4923"/>
                </a:lnTo>
                <a:lnTo>
                  <a:pt x="1138" y="4946"/>
                </a:lnTo>
                <a:lnTo>
                  <a:pt x="1170" y="4968"/>
                </a:lnTo>
                <a:lnTo>
                  <a:pt x="1201" y="4988"/>
                </a:lnTo>
                <a:lnTo>
                  <a:pt x="1234" y="5009"/>
                </a:lnTo>
                <a:lnTo>
                  <a:pt x="1267" y="5028"/>
                </a:lnTo>
                <a:lnTo>
                  <a:pt x="1300" y="5047"/>
                </a:lnTo>
                <a:lnTo>
                  <a:pt x="1335" y="5065"/>
                </a:lnTo>
                <a:lnTo>
                  <a:pt x="1370" y="5082"/>
                </a:lnTo>
                <a:lnTo>
                  <a:pt x="1404" y="5098"/>
                </a:lnTo>
                <a:lnTo>
                  <a:pt x="1440" y="5114"/>
                </a:lnTo>
                <a:lnTo>
                  <a:pt x="1476" y="5129"/>
                </a:lnTo>
                <a:lnTo>
                  <a:pt x="1512" y="5142"/>
                </a:lnTo>
                <a:lnTo>
                  <a:pt x="1549" y="5155"/>
                </a:lnTo>
                <a:lnTo>
                  <a:pt x="1586" y="5168"/>
                </a:lnTo>
                <a:lnTo>
                  <a:pt x="1623" y="5179"/>
                </a:lnTo>
                <a:lnTo>
                  <a:pt x="1661" y="5189"/>
                </a:lnTo>
                <a:lnTo>
                  <a:pt x="1700" y="5198"/>
                </a:lnTo>
                <a:lnTo>
                  <a:pt x="1738" y="5206"/>
                </a:lnTo>
                <a:lnTo>
                  <a:pt x="1777" y="5214"/>
                </a:lnTo>
                <a:lnTo>
                  <a:pt x="1817" y="5221"/>
                </a:lnTo>
                <a:lnTo>
                  <a:pt x="1855" y="5227"/>
                </a:lnTo>
                <a:lnTo>
                  <a:pt x="1896" y="5231"/>
                </a:lnTo>
                <a:lnTo>
                  <a:pt x="1936" y="5235"/>
                </a:lnTo>
                <a:lnTo>
                  <a:pt x="1977" y="5237"/>
                </a:lnTo>
                <a:lnTo>
                  <a:pt x="2017" y="5239"/>
                </a:lnTo>
                <a:lnTo>
                  <a:pt x="2058" y="5239"/>
                </a:lnTo>
                <a:lnTo>
                  <a:pt x="2099" y="5239"/>
                </a:lnTo>
                <a:lnTo>
                  <a:pt x="2141" y="5237"/>
                </a:lnTo>
                <a:lnTo>
                  <a:pt x="2180" y="5235"/>
                </a:lnTo>
                <a:lnTo>
                  <a:pt x="2221" y="5231"/>
                </a:lnTo>
                <a:lnTo>
                  <a:pt x="2261" y="5227"/>
                </a:lnTo>
                <a:lnTo>
                  <a:pt x="2301" y="5221"/>
                </a:lnTo>
                <a:lnTo>
                  <a:pt x="2339" y="5214"/>
                </a:lnTo>
                <a:lnTo>
                  <a:pt x="2379" y="5206"/>
                </a:lnTo>
                <a:lnTo>
                  <a:pt x="2418" y="5198"/>
                </a:lnTo>
                <a:lnTo>
                  <a:pt x="2456" y="5189"/>
                </a:lnTo>
                <a:lnTo>
                  <a:pt x="2494" y="5179"/>
                </a:lnTo>
                <a:lnTo>
                  <a:pt x="2531" y="5168"/>
                </a:lnTo>
                <a:lnTo>
                  <a:pt x="2569" y="5155"/>
                </a:lnTo>
                <a:lnTo>
                  <a:pt x="2605" y="5142"/>
                </a:lnTo>
                <a:lnTo>
                  <a:pt x="2642" y="5129"/>
                </a:lnTo>
                <a:lnTo>
                  <a:pt x="2678" y="5114"/>
                </a:lnTo>
                <a:lnTo>
                  <a:pt x="2713" y="5098"/>
                </a:lnTo>
                <a:lnTo>
                  <a:pt x="2748" y="5082"/>
                </a:lnTo>
                <a:lnTo>
                  <a:pt x="2783" y="5065"/>
                </a:lnTo>
                <a:lnTo>
                  <a:pt x="2816" y="5047"/>
                </a:lnTo>
                <a:lnTo>
                  <a:pt x="2850" y="5028"/>
                </a:lnTo>
                <a:lnTo>
                  <a:pt x="2883" y="5009"/>
                </a:lnTo>
                <a:lnTo>
                  <a:pt x="2915" y="4988"/>
                </a:lnTo>
                <a:lnTo>
                  <a:pt x="2948" y="4968"/>
                </a:lnTo>
                <a:lnTo>
                  <a:pt x="2979" y="4946"/>
                </a:lnTo>
                <a:lnTo>
                  <a:pt x="3010" y="4923"/>
                </a:lnTo>
                <a:lnTo>
                  <a:pt x="3040" y="4900"/>
                </a:lnTo>
                <a:lnTo>
                  <a:pt x="3070" y="4876"/>
                </a:lnTo>
                <a:lnTo>
                  <a:pt x="3099" y="4852"/>
                </a:lnTo>
                <a:lnTo>
                  <a:pt x="3128" y="4826"/>
                </a:lnTo>
                <a:lnTo>
                  <a:pt x="3155" y="4800"/>
                </a:lnTo>
                <a:lnTo>
                  <a:pt x="3183" y="4773"/>
                </a:lnTo>
                <a:lnTo>
                  <a:pt x="3209" y="4746"/>
                </a:lnTo>
                <a:lnTo>
                  <a:pt x="3236" y="4718"/>
                </a:lnTo>
                <a:lnTo>
                  <a:pt x="3260" y="4690"/>
                </a:lnTo>
                <a:lnTo>
                  <a:pt x="3286" y="4660"/>
                </a:lnTo>
                <a:lnTo>
                  <a:pt x="3309" y="4631"/>
                </a:lnTo>
                <a:lnTo>
                  <a:pt x="3333" y="4600"/>
                </a:lnTo>
                <a:lnTo>
                  <a:pt x="3355" y="4570"/>
                </a:lnTo>
                <a:lnTo>
                  <a:pt x="3376" y="4538"/>
                </a:lnTo>
                <a:lnTo>
                  <a:pt x="3398" y="4507"/>
                </a:lnTo>
                <a:lnTo>
                  <a:pt x="3418" y="4474"/>
                </a:lnTo>
                <a:lnTo>
                  <a:pt x="3438" y="4440"/>
                </a:lnTo>
                <a:lnTo>
                  <a:pt x="3457" y="4407"/>
                </a:lnTo>
                <a:lnTo>
                  <a:pt x="3474" y="4373"/>
                </a:lnTo>
                <a:lnTo>
                  <a:pt x="3492" y="4339"/>
                </a:lnTo>
                <a:lnTo>
                  <a:pt x="3508" y="4304"/>
                </a:lnTo>
                <a:lnTo>
                  <a:pt x="3523" y="4268"/>
                </a:lnTo>
                <a:lnTo>
                  <a:pt x="3538" y="4233"/>
                </a:lnTo>
                <a:lnTo>
                  <a:pt x="3552" y="4196"/>
                </a:lnTo>
                <a:lnTo>
                  <a:pt x="3565" y="4159"/>
                </a:lnTo>
                <a:lnTo>
                  <a:pt x="3577" y="4122"/>
                </a:lnTo>
                <a:lnTo>
                  <a:pt x="3588" y="4085"/>
                </a:lnTo>
                <a:lnTo>
                  <a:pt x="3599" y="4046"/>
                </a:lnTo>
                <a:lnTo>
                  <a:pt x="3608" y="4008"/>
                </a:lnTo>
                <a:lnTo>
                  <a:pt x="3616" y="3970"/>
                </a:lnTo>
                <a:lnTo>
                  <a:pt x="3624" y="3931"/>
                </a:lnTo>
                <a:lnTo>
                  <a:pt x="3630" y="3891"/>
                </a:lnTo>
                <a:lnTo>
                  <a:pt x="3635" y="3852"/>
                </a:lnTo>
                <a:lnTo>
                  <a:pt x="3640" y="3812"/>
                </a:lnTo>
                <a:lnTo>
                  <a:pt x="3643" y="3771"/>
                </a:lnTo>
                <a:lnTo>
                  <a:pt x="3646" y="3731"/>
                </a:lnTo>
                <a:lnTo>
                  <a:pt x="3648" y="3691"/>
                </a:lnTo>
                <a:lnTo>
                  <a:pt x="3648" y="3649"/>
                </a:lnTo>
                <a:lnTo>
                  <a:pt x="3647" y="3601"/>
                </a:lnTo>
                <a:lnTo>
                  <a:pt x="3645" y="3552"/>
                </a:lnTo>
                <a:lnTo>
                  <a:pt x="3642" y="3504"/>
                </a:lnTo>
                <a:lnTo>
                  <a:pt x="3637" y="3457"/>
                </a:lnTo>
                <a:lnTo>
                  <a:pt x="3631" y="3411"/>
                </a:lnTo>
                <a:lnTo>
                  <a:pt x="3623" y="3364"/>
                </a:lnTo>
                <a:lnTo>
                  <a:pt x="3614" y="3318"/>
                </a:lnTo>
                <a:lnTo>
                  <a:pt x="3604" y="3272"/>
                </a:lnTo>
                <a:lnTo>
                  <a:pt x="3591" y="3227"/>
                </a:lnTo>
                <a:lnTo>
                  <a:pt x="3579" y="3182"/>
                </a:lnTo>
                <a:lnTo>
                  <a:pt x="3565" y="3139"/>
                </a:lnTo>
                <a:lnTo>
                  <a:pt x="3550" y="3095"/>
                </a:lnTo>
                <a:lnTo>
                  <a:pt x="3532" y="3052"/>
                </a:lnTo>
                <a:lnTo>
                  <a:pt x="3515" y="3010"/>
                </a:lnTo>
                <a:lnTo>
                  <a:pt x="3496" y="2969"/>
                </a:lnTo>
                <a:lnTo>
                  <a:pt x="3475" y="2928"/>
                </a:lnTo>
                <a:lnTo>
                  <a:pt x="3454" y="2887"/>
                </a:lnTo>
                <a:lnTo>
                  <a:pt x="3431" y="2847"/>
                </a:lnTo>
                <a:lnTo>
                  <a:pt x="3408" y="2809"/>
                </a:lnTo>
                <a:lnTo>
                  <a:pt x="3384" y="2771"/>
                </a:lnTo>
                <a:lnTo>
                  <a:pt x="3358" y="2733"/>
                </a:lnTo>
                <a:lnTo>
                  <a:pt x="3332" y="2697"/>
                </a:lnTo>
                <a:lnTo>
                  <a:pt x="3304" y="2661"/>
                </a:lnTo>
                <a:lnTo>
                  <a:pt x="3276" y="2626"/>
                </a:lnTo>
                <a:lnTo>
                  <a:pt x="3246" y="2592"/>
                </a:lnTo>
                <a:lnTo>
                  <a:pt x="3215" y="2559"/>
                </a:lnTo>
                <a:lnTo>
                  <a:pt x="3184" y="2526"/>
                </a:lnTo>
                <a:lnTo>
                  <a:pt x="3151" y="2495"/>
                </a:lnTo>
                <a:lnTo>
                  <a:pt x="3118" y="2464"/>
                </a:lnTo>
                <a:lnTo>
                  <a:pt x="3084" y="2435"/>
                </a:lnTo>
                <a:lnTo>
                  <a:pt x="3049" y="2406"/>
                </a:lnTo>
                <a:lnTo>
                  <a:pt x="3014" y="2378"/>
                </a:lnTo>
                <a:lnTo>
                  <a:pt x="3666" y="1453"/>
                </a:lnTo>
                <a:lnTo>
                  <a:pt x="3666" y="761"/>
                </a:lnTo>
                <a:lnTo>
                  <a:pt x="2496" y="761"/>
                </a:lnTo>
                <a:lnTo>
                  <a:pt x="2496" y="2121"/>
                </a:lnTo>
                <a:close/>
                <a:moveTo>
                  <a:pt x="3080" y="3649"/>
                </a:moveTo>
                <a:lnTo>
                  <a:pt x="3080" y="3649"/>
                </a:lnTo>
                <a:lnTo>
                  <a:pt x="3079" y="3675"/>
                </a:lnTo>
                <a:lnTo>
                  <a:pt x="3078" y="3702"/>
                </a:lnTo>
                <a:lnTo>
                  <a:pt x="3077" y="3727"/>
                </a:lnTo>
                <a:lnTo>
                  <a:pt x="3074" y="3754"/>
                </a:lnTo>
                <a:lnTo>
                  <a:pt x="3072" y="3779"/>
                </a:lnTo>
                <a:lnTo>
                  <a:pt x="3068" y="3805"/>
                </a:lnTo>
                <a:lnTo>
                  <a:pt x="3064" y="3829"/>
                </a:lnTo>
                <a:lnTo>
                  <a:pt x="3059" y="3855"/>
                </a:lnTo>
                <a:lnTo>
                  <a:pt x="3053" y="3879"/>
                </a:lnTo>
                <a:lnTo>
                  <a:pt x="3047" y="3905"/>
                </a:lnTo>
                <a:lnTo>
                  <a:pt x="3041" y="3928"/>
                </a:lnTo>
                <a:lnTo>
                  <a:pt x="3033" y="3952"/>
                </a:lnTo>
                <a:lnTo>
                  <a:pt x="3026" y="3976"/>
                </a:lnTo>
                <a:lnTo>
                  <a:pt x="3018" y="4000"/>
                </a:lnTo>
                <a:lnTo>
                  <a:pt x="3009" y="4023"/>
                </a:lnTo>
                <a:lnTo>
                  <a:pt x="3000" y="4046"/>
                </a:lnTo>
                <a:lnTo>
                  <a:pt x="2979" y="4091"/>
                </a:lnTo>
                <a:lnTo>
                  <a:pt x="2956" y="4136"/>
                </a:lnTo>
                <a:lnTo>
                  <a:pt x="2931" y="4179"/>
                </a:lnTo>
                <a:lnTo>
                  <a:pt x="2905" y="4219"/>
                </a:lnTo>
                <a:lnTo>
                  <a:pt x="2876" y="4260"/>
                </a:lnTo>
                <a:lnTo>
                  <a:pt x="2846" y="4299"/>
                </a:lnTo>
                <a:lnTo>
                  <a:pt x="2814" y="4335"/>
                </a:lnTo>
                <a:lnTo>
                  <a:pt x="2780" y="4371"/>
                </a:lnTo>
                <a:lnTo>
                  <a:pt x="2745" y="4405"/>
                </a:lnTo>
                <a:lnTo>
                  <a:pt x="2707" y="4437"/>
                </a:lnTo>
                <a:lnTo>
                  <a:pt x="2669" y="4467"/>
                </a:lnTo>
                <a:lnTo>
                  <a:pt x="2629" y="4495"/>
                </a:lnTo>
                <a:lnTo>
                  <a:pt x="2588" y="4522"/>
                </a:lnTo>
                <a:lnTo>
                  <a:pt x="2545" y="4547"/>
                </a:lnTo>
                <a:lnTo>
                  <a:pt x="2500" y="4570"/>
                </a:lnTo>
                <a:lnTo>
                  <a:pt x="2456" y="4590"/>
                </a:lnTo>
                <a:lnTo>
                  <a:pt x="2432" y="4599"/>
                </a:lnTo>
                <a:lnTo>
                  <a:pt x="2410" y="4608"/>
                </a:lnTo>
                <a:lnTo>
                  <a:pt x="2385" y="4617"/>
                </a:lnTo>
                <a:lnTo>
                  <a:pt x="2362" y="4625"/>
                </a:lnTo>
                <a:lnTo>
                  <a:pt x="2337" y="4632"/>
                </a:lnTo>
                <a:lnTo>
                  <a:pt x="2313" y="4638"/>
                </a:lnTo>
                <a:lnTo>
                  <a:pt x="2288" y="4644"/>
                </a:lnTo>
                <a:lnTo>
                  <a:pt x="2264" y="4649"/>
                </a:lnTo>
                <a:lnTo>
                  <a:pt x="2239" y="4654"/>
                </a:lnTo>
                <a:lnTo>
                  <a:pt x="2214" y="4658"/>
                </a:lnTo>
                <a:lnTo>
                  <a:pt x="2189" y="4662"/>
                </a:lnTo>
                <a:lnTo>
                  <a:pt x="2163" y="4665"/>
                </a:lnTo>
                <a:lnTo>
                  <a:pt x="2137" y="4668"/>
                </a:lnTo>
                <a:lnTo>
                  <a:pt x="2111" y="4669"/>
                </a:lnTo>
                <a:lnTo>
                  <a:pt x="2085" y="4670"/>
                </a:lnTo>
                <a:lnTo>
                  <a:pt x="2058" y="4671"/>
                </a:lnTo>
                <a:lnTo>
                  <a:pt x="2032" y="4670"/>
                </a:lnTo>
                <a:lnTo>
                  <a:pt x="2006" y="4669"/>
                </a:lnTo>
                <a:lnTo>
                  <a:pt x="1980" y="4668"/>
                </a:lnTo>
                <a:lnTo>
                  <a:pt x="1954" y="4665"/>
                </a:lnTo>
                <a:lnTo>
                  <a:pt x="1929" y="4662"/>
                </a:lnTo>
                <a:lnTo>
                  <a:pt x="1903" y="4658"/>
                </a:lnTo>
                <a:lnTo>
                  <a:pt x="1878" y="4654"/>
                </a:lnTo>
                <a:lnTo>
                  <a:pt x="1852" y="4649"/>
                </a:lnTo>
                <a:lnTo>
                  <a:pt x="1828" y="4644"/>
                </a:lnTo>
                <a:lnTo>
                  <a:pt x="1804" y="4638"/>
                </a:lnTo>
                <a:lnTo>
                  <a:pt x="1779" y="4632"/>
                </a:lnTo>
                <a:lnTo>
                  <a:pt x="1755" y="4625"/>
                </a:lnTo>
                <a:lnTo>
                  <a:pt x="1731" y="4617"/>
                </a:lnTo>
                <a:lnTo>
                  <a:pt x="1708" y="4608"/>
                </a:lnTo>
                <a:lnTo>
                  <a:pt x="1684" y="4599"/>
                </a:lnTo>
                <a:lnTo>
                  <a:pt x="1661" y="4590"/>
                </a:lnTo>
                <a:lnTo>
                  <a:pt x="1616" y="4570"/>
                </a:lnTo>
                <a:lnTo>
                  <a:pt x="1572" y="4547"/>
                </a:lnTo>
                <a:lnTo>
                  <a:pt x="1530" y="4522"/>
                </a:lnTo>
                <a:lnTo>
                  <a:pt x="1488" y="4495"/>
                </a:lnTo>
                <a:lnTo>
                  <a:pt x="1448" y="4467"/>
                </a:lnTo>
                <a:lnTo>
                  <a:pt x="1409" y="4437"/>
                </a:lnTo>
                <a:lnTo>
                  <a:pt x="1373" y="4405"/>
                </a:lnTo>
                <a:lnTo>
                  <a:pt x="1337" y="4371"/>
                </a:lnTo>
                <a:lnTo>
                  <a:pt x="1303" y="4335"/>
                </a:lnTo>
                <a:lnTo>
                  <a:pt x="1271" y="4299"/>
                </a:lnTo>
                <a:lnTo>
                  <a:pt x="1240" y="4260"/>
                </a:lnTo>
                <a:lnTo>
                  <a:pt x="1212" y="4219"/>
                </a:lnTo>
                <a:lnTo>
                  <a:pt x="1185" y="4179"/>
                </a:lnTo>
                <a:lnTo>
                  <a:pt x="1161" y="4136"/>
                </a:lnTo>
                <a:lnTo>
                  <a:pt x="1138" y="4091"/>
                </a:lnTo>
                <a:lnTo>
                  <a:pt x="1118" y="4046"/>
                </a:lnTo>
                <a:lnTo>
                  <a:pt x="1108" y="4023"/>
                </a:lnTo>
                <a:lnTo>
                  <a:pt x="1100" y="4000"/>
                </a:lnTo>
                <a:lnTo>
                  <a:pt x="1091" y="3976"/>
                </a:lnTo>
                <a:lnTo>
                  <a:pt x="1083" y="3952"/>
                </a:lnTo>
                <a:lnTo>
                  <a:pt x="1076" y="3928"/>
                </a:lnTo>
                <a:lnTo>
                  <a:pt x="1069" y="3905"/>
                </a:lnTo>
                <a:lnTo>
                  <a:pt x="1064" y="3879"/>
                </a:lnTo>
                <a:lnTo>
                  <a:pt x="1058" y="3855"/>
                </a:lnTo>
                <a:lnTo>
                  <a:pt x="1053" y="3829"/>
                </a:lnTo>
                <a:lnTo>
                  <a:pt x="1049" y="3805"/>
                </a:lnTo>
                <a:lnTo>
                  <a:pt x="1046" y="3779"/>
                </a:lnTo>
                <a:lnTo>
                  <a:pt x="1043" y="3754"/>
                </a:lnTo>
                <a:lnTo>
                  <a:pt x="1041" y="3727"/>
                </a:lnTo>
                <a:lnTo>
                  <a:pt x="1038" y="3702"/>
                </a:lnTo>
                <a:lnTo>
                  <a:pt x="1037" y="3675"/>
                </a:lnTo>
                <a:lnTo>
                  <a:pt x="1037" y="3649"/>
                </a:lnTo>
                <a:lnTo>
                  <a:pt x="1037" y="3622"/>
                </a:lnTo>
                <a:lnTo>
                  <a:pt x="1038" y="3597"/>
                </a:lnTo>
                <a:lnTo>
                  <a:pt x="1041" y="3571"/>
                </a:lnTo>
                <a:lnTo>
                  <a:pt x="1043" y="3545"/>
                </a:lnTo>
                <a:lnTo>
                  <a:pt x="1046" y="3520"/>
                </a:lnTo>
                <a:lnTo>
                  <a:pt x="1049" y="3494"/>
                </a:lnTo>
                <a:lnTo>
                  <a:pt x="1053" y="3469"/>
                </a:lnTo>
                <a:lnTo>
                  <a:pt x="1058" y="3444"/>
                </a:lnTo>
                <a:lnTo>
                  <a:pt x="1064" y="3419"/>
                </a:lnTo>
                <a:lnTo>
                  <a:pt x="1069" y="3394"/>
                </a:lnTo>
                <a:lnTo>
                  <a:pt x="1076" y="3370"/>
                </a:lnTo>
                <a:lnTo>
                  <a:pt x="1083" y="3346"/>
                </a:lnTo>
                <a:lnTo>
                  <a:pt x="1091" y="3322"/>
                </a:lnTo>
                <a:lnTo>
                  <a:pt x="1100" y="3299"/>
                </a:lnTo>
                <a:lnTo>
                  <a:pt x="1108" y="3275"/>
                </a:lnTo>
                <a:lnTo>
                  <a:pt x="1118" y="3252"/>
                </a:lnTo>
                <a:lnTo>
                  <a:pt x="1138" y="3207"/>
                </a:lnTo>
                <a:lnTo>
                  <a:pt x="1161" y="3163"/>
                </a:lnTo>
                <a:lnTo>
                  <a:pt x="1185" y="3120"/>
                </a:lnTo>
                <a:lnTo>
                  <a:pt x="1212" y="3079"/>
                </a:lnTo>
                <a:lnTo>
                  <a:pt x="1240" y="3039"/>
                </a:lnTo>
                <a:lnTo>
                  <a:pt x="1271" y="3000"/>
                </a:lnTo>
                <a:lnTo>
                  <a:pt x="1303" y="2963"/>
                </a:lnTo>
                <a:lnTo>
                  <a:pt x="1337" y="2928"/>
                </a:lnTo>
                <a:lnTo>
                  <a:pt x="1373" y="2894"/>
                </a:lnTo>
                <a:lnTo>
                  <a:pt x="1409" y="2862"/>
                </a:lnTo>
                <a:lnTo>
                  <a:pt x="1448" y="2831"/>
                </a:lnTo>
                <a:lnTo>
                  <a:pt x="1488" y="2802"/>
                </a:lnTo>
                <a:lnTo>
                  <a:pt x="1530" y="2776"/>
                </a:lnTo>
                <a:lnTo>
                  <a:pt x="1572" y="2752"/>
                </a:lnTo>
                <a:lnTo>
                  <a:pt x="1616" y="2729"/>
                </a:lnTo>
                <a:lnTo>
                  <a:pt x="1661" y="2709"/>
                </a:lnTo>
                <a:lnTo>
                  <a:pt x="1684" y="2700"/>
                </a:lnTo>
                <a:lnTo>
                  <a:pt x="1708" y="2690"/>
                </a:lnTo>
                <a:lnTo>
                  <a:pt x="1731" y="2682"/>
                </a:lnTo>
                <a:lnTo>
                  <a:pt x="1755" y="2674"/>
                </a:lnTo>
                <a:lnTo>
                  <a:pt x="1779" y="2667"/>
                </a:lnTo>
                <a:lnTo>
                  <a:pt x="1804" y="2661"/>
                </a:lnTo>
                <a:lnTo>
                  <a:pt x="1828" y="2655"/>
                </a:lnTo>
                <a:lnTo>
                  <a:pt x="1852" y="2649"/>
                </a:lnTo>
                <a:lnTo>
                  <a:pt x="1878" y="2645"/>
                </a:lnTo>
                <a:lnTo>
                  <a:pt x="1903" y="2640"/>
                </a:lnTo>
                <a:lnTo>
                  <a:pt x="1929" y="2636"/>
                </a:lnTo>
                <a:lnTo>
                  <a:pt x="1954" y="2633"/>
                </a:lnTo>
                <a:lnTo>
                  <a:pt x="1980" y="2631"/>
                </a:lnTo>
                <a:lnTo>
                  <a:pt x="2006" y="2629"/>
                </a:lnTo>
                <a:lnTo>
                  <a:pt x="2032" y="2628"/>
                </a:lnTo>
                <a:lnTo>
                  <a:pt x="2058" y="2628"/>
                </a:lnTo>
                <a:lnTo>
                  <a:pt x="2085" y="2628"/>
                </a:lnTo>
                <a:lnTo>
                  <a:pt x="2111" y="2629"/>
                </a:lnTo>
                <a:lnTo>
                  <a:pt x="2137" y="2631"/>
                </a:lnTo>
                <a:lnTo>
                  <a:pt x="2163" y="2633"/>
                </a:lnTo>
                <a:lnTo>
                  <a:pt x="2189" y="2636"/>
                </a:lnTo>
                <a:lnTo>
                  <a:pt x="2214" y="2640"/>
                </a:lnTo>
                <a:lnTo>
                  <a:pt x="2239" y="2645"/>
                </a:lnTo>
                <a:lnTo>
                  <a:pt x="2264" y="2649"/>
                </a:lnTo>
                <a:lnTo>
                  <a:pt x="2288" y="2655"/>
                </a:lnTo>
                <a:lnTo>
                  <a:pt x="2313" y="2661"/>
                </a:lnTo>
                <a:lnTo>
                  <a:pt x="2337" y="2667"/>
                </a:lnTo>
                <a:lnTo>
                  <a:pt x="2362" y="2674"/>
                </a:lnTo>
                <a:lnTo>
                  <a:pt x="2385" y="2682"/>
                </a:lnTo>
                <a:lnTo>
                  <a:pt x="2410" y="2690"/>
                </a:lnTo>
                <a:lnTo>
                  <a:pt x="2432" y="2700"/>
                </a:lnTo>
                <a:lnTo>
                  <a:pt x="2456" y="2709"/>
                </a:lnTo>
                <a:lnTo>
                  <a:pt x="2500" y="2729"/>
                </a:lnTo>
                <a:lnTo>
                  <a:pt x="2545" y="2752"/>
                </a:lnTo>
                <a:lnTo>
                  <a:pt x="2588" y="2776"/>
                </a:lnTo>
                <a:lnTo>
                  <a:pt x="2629" y="2802"/>
                </a:lnTo>
                <a:lnTo>
                  <a:pt x="2669" y="2831"/>
                </a:lnTo>
                <a:lnTo>
                  <a:pt x="2707" y="2862"/>
                </a:lnTo>
                <a:lnTo>
                  <a:pt x="2745" y="2894"/>
                </a:lnTo>
                <a:lnTo>
                  <a:pt x="2780" y="2928"/>
                </a:lnTo>
                <a:lnTo>
                  <a:pt x="2814" y="2963"/>
                </a:lnTo>
                <a:lnTo>
                  <a:pt x="2846" y="3000"/>
                </a:lnTo>
                <a:lnTo>
                  <a:pt x="2876" y="3039"/>
                </a:lnTo>
                <a:lnTo>
                  <a:pt x="2905" y="3079"/>
                </a:lnTo>
                <a:lnTo>
                  <a:pt x="2931" y="3120"/>
                </a:lnTo>
                <a:lnTo>
                  <a:pt x="2956" y="3163"/>
                </a:lnTo>
                <a:lnTo>
                  <a:pt x="2979" y="3207"/>
                </a:lnTo>
                <a:lnTo>
                  <a:pt x="3000" y="3252"/>
                </a:lnTo>
                <a:lnTo>
                  <a:pt x="3009" y="3275"/>
                </a:lnTo>
                <a:lnTo>
                  <a:pt x="3018" y="3299"/>
                </a:lnTo>
                <a:lnTo>
                  <a:pt x="3026" y="3322"/>
                </a:lnTo>
                <a:lnTo>
                  <a:pt x="3033" y="3346"/>
                </a:lnTo>
                <a:lnTo>
                  <a:pt x="3041" y="3370"/>
                </a:lnTo>
                <a:lnTo>
                  <a:pt x="3047" y="3394"/>
                </a:lnTo>
                <a:lnTo>
                  <a:pt x="3053" y="3419"/>
                </a:lnTo>
                <a:lnTo>
                  <a:pt x="3059" y="3444"/>
                </a:lnTo>
                <a:lnTo>
                  <a:pt x="3064" y="3469"/>
                </a:lnTo>
                <a:lnTo>
                  <a:pt x="3068" y="3494"/>
                </a:lnTo>
                <a:lnTo>
                  <a:pt x="3072" y="3520"/>
                </a:lnTo>
                <a:lnTo>
                  <a:pt x="3074" y="3545"/>
                </a:lnTo>
                <a:lnTo>
                  <a:pt x="3077" y="3571"/>
                </a:lnTo>
                <a:lnTo>
                  <a:pt x="3078" y="3597"/>
                </a:lnTo>
                <a:lnTo>
                  <a:pt x="3079" y="3622"/>
                </a:lnTo>
                <a:lnTo>
                  <a:pt x="3080" y="3649"/>
                </a:lnTo>
                <a:close/>
                <a:moveTo>
                  <a:pt x="0" y="0"/>
                </a:moveTo>
                <a:lnTo>
                  <a:pt x="0" y="462"/>
                </a:lnTo>
                <a:lnTo>
                  <a:pt x="4116" y="462"/>
                </a:lnTo>
                <a:lnTo>
                  <a:pt x="4116" y="0"/>
                </a:lnTo>
                <a:lnTo>
                  <a:pt x="0" y="0"/>
                </a:lnTo>
                <a:close/>
                <a:moveTo>
                  <a:pt x="2024" y="2698"/>
                </a:moveTo>
                <a:lnTo>
                  <a:pt x="1820" y="3321"/>
                </a:lnTo>
                <a:lnTo>
                  <a:pt x="1165" y="3321"/>
                </a:lnTo>
                <a:lnTo>
                  <a:pt x="1159" y="3321"/>
                </a:lnTo>
                <a:lnTo>
                  <a:pt x="1154" y="3323"/>
                </a:lnTo>
                <a:lnTo>
                  <a:pt x="1149" y="3325"/>
                </a:lnTo>
                <a:lnTo>
                  <a:pt x="1143" y="3328"/>
                </a:lnTo>
                <a:lnTo>
                  <a:pt x="1139" y="3331"/>
                </a:lnTo>
                <a:lnTo>
                  <a:pt x="1135" y="3335"/>
                </a:lnTo>
                <a:lnTo>
                  <a:pt x="1133" y="3340"/>
                </a:lnTo>
                <a:lnTo>
                  <a:pt x="1130" y="3345"/>
                </a:lnTo>
                <a:lnTo>
                  <a:pt x="1129" y="3352"/>
                </a:lnTo>
                <a:lnTo>
                  <a:pt x="1129" y="3357"/>
                </a:lnTo>
                <a:lnTo>
                  <a:pt x="1129" y="3363"/>
                </a:lnTo>
                <a:lnTo>
                  <a:pt x="1130" y="3368"/>
                </a:lnTo>
                <a:lnTo>
                  <a:pt x="1132" y="3373"/>
                </a:lnTo>
                <a:lnTo>
                  <a:pt x="1135" y="3378"/>
                </a:lnTo>
                <a:lnTo>
                  <a:pt x="1139" y="3382"/>
                </a:lnTo>
                <a:lnTo>
                  <a:pt x="1143" y="3386"/>
                </a:lnTo>
                <a:lnTo>
                  <a:pt x="1673" y="3772"/>
                </a:lnTo>
                <a:lnTo>
                  <a:pt x="1469" y="4400"/>
                </a:lnTo>
                <a:lnTo>
                  <a:pt x="1468" y="4405"/>
                </a:lnTo>
                <a:lnTo>
                  <a:pt x="1467" y="4411"/>
                </a:lnTo>
                <a:lnTo>
                  <a:pt x="1468" y="4416"/>
                </a:lnTo>
                <a:lnTo>
                  <a:pt x="1469" y="4422"/>
                </a:lnTo>
                <a:lnTo>
                  <a:pt x="1471" y="4427"/>
                </a:lnTo>
                <a:lnTo>
                  <a:pt x="1475" y="4431"/>
                </a:lnTo>
                <a:lnTo>
                  <a:pt x="1479" y="4436"/>
                </a:lnTo>
                <a:lnTo>
                  <a:pt x="1483" y="4439"/>
                </a:lnTo>
                <a:lnTo>
                  <a:pt x="1488" y="4442"/>
                </a:lnTo>
                <a:lnTo>
                  <a:pt x="1493" y="4444"/>
                </a:lnTo>
                <a:lnTo>
                  <a:pt x="1498" y="4446"/>
                </a:lnTo>
                <a:lnTo>
                  <a:pt x="1504" y="4446"/>
                </a:lnTo>
                <a:lnTo>
                  <a:pt x="1509" y="4446"/>
                </a:lnTo>
                <a:lnTo>
                  <a:pt x="1515" y="4444"/>
                </a:lnTo>
                <a:lnTo>
                  <a:pt x="1520" y="4442"/>
                </a:lnTo>
                <a:lnTo>
                  <a:pt x="1525" y="4439"/>
                </a:lnTo>
                <a:lnTo>
                  <a:pt x="2058" y="4052"/>
                </a:lnTo>
                <a:lnTo>
                  <a:pt x="2591" y="4439"/>
                </a:lnTo>
                <a:lnTo>
                  <a:pt x="2596" y="4442"/>
                </a:lnTo>
                <a:lnTo>
                  <a:pt x="2601" y="4444"/>
                </a:lnTo>
                <a:lnTo>
                  <a:pt x="2606" y="4446"/>
                </a:lnTo>
                <a:lnTo>
                  <a:pt x="2612" y="4446"/>
                </a:lnTo>
                <a:lnTo>
                  <a:pt x="2617" y="4446"/>
                </a:lnTo>
                <a:lnTo>
                  <a:pt x="2623" y="4444"/>
                </a:lnTo>
                <a:lnTo>
                  <a:pt x="2628" y="4442"/>
                </a:lnTo>
                <a:lnTo>
                  <a:pt x="2633" y="4439"/>
                </a:lnTo>
                <a:lnTo>
                  <a:pt x="2638" y="4436"/>
                </a:lnTo>
                <a:lnTo>
                  <a:pt x="2641" y="4431"/>
                </a:lnTo>
                <a:lnTo>
                  <a:pt x="2644" y="4427"/>
                </a:lnTo>
                <a:lnTo>
                  <a:pt x="2646" y="4422"/>
                </a:lnTo>
                <a:lnTo>
                  <a:pt x="2648" y="4416"/>
                </a:lnTo>
                <a:lnTo>
                  <a:pt x="2648" y="4411"/>
                </a:lnTo>
                <a:lnTo>
                  <a:pt x="2648" y="4405"/>
                </a:lnTo>
                <a:lnTo>
                  <a:pt x="2646" y="4400"/>
                </a:lnTo>
                <a:lnTo>
                  <a:pt x="2442" y="3772"/>
                </a:lnTo>
                <a:lnTo>
                  <a:pt x="2973" y="3386"/>
                </a:lnTo>
                <a:lnTo>
                  <a:pt x="2977" y="3382"/>
                </a:lnTo>
                <a:lnTo>
                  <a:pt x="2981" y="3378"/>
                </a:lnTo>
                <a:lnTo>
                  <a:pt x="2984" y="3373"/>
                </a:lnTo>
                <a:lnTo>
                  <a:pt x="2986" y="3368"/>
                </a:lnTo>
                <a:lnTo>
                  <a:pt x="2987" y="3363"/>
                </a:lnTo>
                <a:lnTo>
                  <a:pt x="2988" y="3357"/>
                </a:lnTo>
                <a:lnTo>
                  <a:pt x="2987" y="3352"/>
                </a:lnTo>
                <a:lnTo>
                  <a:pt x="2986" y="3345"/>
                </a:lnTo>
                <a:lnTo>
                  <a:pt x="2984" y="3340"/>
                </a:lnTo>
                <a:lnTo>
                  <a:pt x="2981" y="3335"/>
                </a:lnTo>
                <a:lnTo>
                  <a:pt x="2977" y="3331"/>
                </a:lnTo>
                <a:lnTo>
                  <a:pt x="2973" y="3328"/>
                </a:lnTo>
                <a:lnTo>
                  <a:pt x="2968" y="3325"/>
                </a:lnTo>
                <a:lnTo>
                  <a:pt x="2963" y="3323"/>
                </a:lnTo>
                <a:lnTo>
                  <a:pt x="2958" y="3321"/>
                </a:lnTo>
                <a:lnTo>
                  <a:pt x="2952" y="3321"/>
                </a:lnTo>
                <a:lnTo>
                  <a:pt x="2296" y="3321"/>
                </a:lnTo>
                <a:lnTo>
                  <a:pt x="2093" y="2698"/>
                </a:lnTo>
                <a:lnTo>
                  <a:pt x="2091" y="2691"/>
                </a:lnTo>
                <a:lnTo>
                  <a:pt x="2088" y="2687"/>
                </a:lnTo>
                <a:lnTo>
                  <a:pt x="2084" y="2682"/>
                </a:lnTo>
                <a:lnTo>
                  <a:pt x="2080" y="2679"/>
                </a:lnTo>
                <a:lnTo>
                  <a:pt x="2075" y="2676"/>
                </a:lnTo>
                <a:lnTo>
                  <a:pt x="2069" y="2674"/>
                </a:lnTo>
                <a:lnTo>
                  <a:pt x="2064" y="2673"/>
                </a:lnTo>
                <a:lnTo>
                  <a:pt x="2058" y="2672"/>
                </a:lnTo>
                <a:lnTo>
                  <a:pt x="2053" y="2673"/>
                </a:lnTo>
                <a:lnTo>
                  <a:pt x="2047" y="2674"/>
                </a:lnTo>
                <a:lnTo>
                  <a:pt x="2042" y="2676"/>
                </a:lnTo>
                <a:lnTo>
                  <a:pt x="2037" y="2679"/>
                </a:lnTo>
                <a:lnTo>
                  <a:pt x="2033" y="2682"/>
                </a:lnTo>
                <a:lnTo>
                  <a:pt x="2030" y="2687"/>
                </a:lnTo>
                <a:lnTo>
                  <a:pt x="2027" y="2691"/>
                </a:lnTo>
                <a:lnTo>
                  <a:pt x="2024" y="2698"/>
                </a:lnTo>
                <a:close/>
              </a:path>
            </a:pathLst>
          </a:custGeom>
          <a:solidFill>
            <a:schemeClr val="bg1"/>
          </a:solidFill>
          <a:ln>
            <a:noFill/>
          </a:ln>
        </p:spPr>
        <p:txBody>
          <a:bodyPr/>
          <a:lstStyle/>
          <a:p>
            <a:endParaRPr lang="zh-CN" altLang="en-US"/>
          </a:p>
        </p:txBody>
      </p:sp>
      <p:sp>
        <p:nvSpPr>
          <p:cNvPr id="15" name="PA_KSO_Shape_10"/>
          <p:cNvSpPr/>
          <p:nvPr>
            <p:custDataLst>
              <p:tags r:id="rId9"/>
            </p:custDataLst>
          </p:nvPr>
        </p:nvSpPr>
        <p:spPr bwMode="auto">
          <a:xfrm>
            <a:off x="3988272" y="2053497"/>
            <a:ext cx="1198983" cy="1200984"/>
          </a:xfrm>
          <a:custGeom>
            <a:avLst/>
            <a:gdLst>
              <a:gd name="T0" fmla="*/ 1677554 w 4408"/>
              <a:gd name="T1" fmla="*/ 780497 h 4408"/>
              <a:gd name="T2" fmla="*/ 1588217 w 4408"/>
              <a:gd name="T3" fmla="*/ 591639 h 4408"/>
              <a:gd name="T4" fmla="*/ 1608502 w 4408"/>
              <a:gd name="T5" fmla="*/ 502180 h 4408"/>
              <a:gd name="T6" fmla="*/ 1696976 w 4408"/>
              <a:gd name="T7" fmla="*/ 375555 h 4408"/>
              <a:gd name="T8" fmla="*/ 1554554 w 4408"/>
              <a:gd name="T9" fmla="*/ 213924 h 4408"/>
              <a:gd name="T10" fmla="*/ 1473848 w 4408"/>
              <a:gd name="T11" fmla="*/ 222135 h 4408"/>
              <a:gd name="T12" fmla="*/ 1343079 w 4408"/>
              <a:gd name="T13" fmla="*/ 316780 h 4408"/>
              <a:gd name="T14" fmla="*/ 1147142 w 4408"/>
              <a:gd name="T15" fmla="*/ 246336 h 4408"/>
              <a:gd name="T16" fmla="*/ 1097941 w 4408"/>
              <a:gd name="T17" fmla="*/ 168978 h 4408"/>
              <a:gd name="T18" fmla="*/ 1070752 w 4408"/>
              <a:gd name="T19" fmla="*/ 16855 h 4408"/>
              <a:gd name="T20" fmla="*/ 856688 w 4408"/>
              <a:gd name="T21" fmla="*/ 3025 h 4408"/>
              <a:gd name="T22" fmla="*/ 805761 w 4408"/>
              <a:gd name="T23" fmla="*/ 65690 h 4408"/>
              <a:gd name="T24" fmla="*/ 779866 w 4408"/>
              <a:gd name="T25" fmla="*/ 225592 h 4408"/>
              <a:gd name="T26" fmla="*/ 591266 w 4408"/>
              <a:gd name="T27" fmla="*/ 314619 h 4408"/>
              <a:gd name="T28" fmla="*/ 502360 w 4408"/>
              <a:gd name="T29" fmla="*/ 294739 h 4408"/>
              <a:gd name="T30" fmla="*/ 375044 w 4408"/>
              <a:gd name="T31" fmla="*/ 206145 h 4408"/>
              <a:gd name="T32" fmla="*/ 214064 w 4408"/>
              <a:gd name="T33" fmla="*/ 348328 h 4408"/>
              <a:gd name="T34" fmla="*/ 221833 w 4408"/>
              <a:gd name="T35" fmla="*/ 428711 h 4408"/>
              <a:gd name="T36" fmla="*/ 316780 w 4408"/>
              <a:gd name="T37" fmla="*/ 560091 h 4408"/>
              <a:gd name="T38" fmla="*/ 246001 w 4408"/>
              <a:gd name="T39" fmla="*/ 756728 h 4408"/>
              <a:gd name="T40" fmla="*/ 168748 w 4408"/>
              <a:gd name="T41" fmla="*/ 805563 h 4408"/>
              <a:gd name="T42" fmla="*/ 16832 w 4408"/>
              <a:gd name="T43" fmla="*/ 832357 h 4408"/>
              <a:gd name="T44" fmla="*/ 3453 w 4408"/>
              <a:gd name="T45" fmla="*/ 1047577 h 4408"/>
              <a:gd name="T46" fmla="*/ 65600 w 4408"/>
              <a:gd name="T47" fmla="*/ 1098573 h 4408"/>
              <a:gd name="T48" fmla="*/ 225717 w 4408"/>
              <a:gd name="T49" fmla="*/ 1124935 h 4408"/>
              <a:gd name="T50" fmla="*/ 314191 w 4408"/>
              <a:gd name="T51" fmla="*/ 1313361 h 4408"/>
              <a:gd name="T52" fmla="*/ 294338 w 4408"/>
              <a:gd name="T53" fmla="*/ 1402820 h 4408"/>
              <a:gd name="T54" fmla="*/ 205864 w 4408"/>
              <a:gd name="T55" fmla="*/ 1529445 h 4408"/>
              <a:gd name="T56" fmla="*/ 348286 w 4408"/>
              <a:gd name="T57" fmla="*/ 1691076 h 4408"/>
              <a:gd name="T58" fmla="*/ 428560 w 4408"/>
              <a:gd name="T59" fmla="*/ 1682865 h 4408"/>
              <a:gd name="T60" fmla="*/ 559329 w 4408"/>
              <a:gd name="T61" fmla="*/ 1588220 h 4408"/>
              <a:gd name="T62" fmla="*/ 755698 w 4408"/>
              <a:gd name="T63" fmla="*/ 1658664 h 4408"/>
              <a:gd name="T64" fmla="*/ 804467 w 4408"/>
              <a:gd name="T65" fmla="*/ 1736886 h 4408"/>
              <a:gd name="T66" fmla="*/ 831656 w 4408"/>
              <a:gd name="T67" fmla="*/ 1888578 h 4408"/>
              <a:gd name="T68" fmla="*/ 1046152 w 4408"/>
              <a:gd name="T69" fmla="*/ 1901543 h 4408"/>
              <a:gd name="T70" fmla="*/ 1097510 w 4408"/>
              <a:gd name="T71" fmla="*/ 1839310 h 4408"/>
              <a:gd name="T72" fmla="*/ 1123405 w 4408"/>
              <a:gd name="T73" fmla="*/ 1679840 h 4408"/>
              <a:gd name="T74" fmla="*/ 1311574 w 4408"/>
              <a:gd name="T75" fmla="*/ 1590813 h 4408"/>
              <a:gd name="T76" fmla="*/ 1400911 w 4408"/>
              <a:gd name="T77" fmla="*/ 1610693 h 4408"/>
              <a:gd name="T78" fmla="*/ 1527364 w 4408"/>
              <a:gd name="T79" fmla="*/ 1699288 h 4408"/>
              <a:gd name="T80" fmla="*/ 1688776 w 4408"/>
              <a:gd name="T81" fmla="*/ 1556672 h 4408"/>
              <a:gd name="T82" fmla="*/ 1681007 w 4408"/>
              <a:gd name="T83" fmla="*/ 1475856 h 4408"/>
              <a:gd name="T84" fmla="*/ 1586059 w 4408"/>
              <a:gd name="T85" fmla="*/ 1344909 h 4408"/>
              <a:gd name="T86" fmla="*/ 1656407 w 4408"/>
              <a:gd name="T87" fmla="*/ 1148705 h 4408"/>
              <a:gd name="T88" fmla="*/ 1734092 w 4408"/>
              <a:gd name="T89" fmla="*/ 1099437 h 4408"/>
              <a:gd name="T90" fmla="*/ 1886008 w 4408"/>
              <a:gd name="T91" fmla="*/ 1072211 h 4408"/>
              <a:gd name="T92" fmla="*/ 1899387 w 4408"/>
              <a:gd name="T93" fmla="*/ 857423 h 4408"/>
              <a:gd name="T94" fmla="*/ 1836808 w 4408"/>
              <a:gd name="T95" fmla="*/ 805995 h 4408"/>
              <a:gd name="T96" fmla="*/ 1281363 w 4408"/>
              <a:gd name="T97" fmla="*/ 1111106 h 4408"/>
              <a:gd name="T98" fmla="*/ 1141100 w 4408"/>
              <a:gd name="T99" fmla="*/ 1265390 h 4408"/>
              <a:gd name="T100" fmla="*/ 951636 w 4408"/>
              <a:gd name="T101" fmla="*/ 1318547 h 4408"/>
              <a:gd name="T102" fmla="*/ 747066 w 4408"/>
              <a:gd name="T103" fmla="*/ 1256315 h 4408"/>
              <a:gd name="T104" fmla="*/ 614139 w 4408"/>
              <a:gd name="T105" fmla="*/ 1095116 h 4408"/>
              <a:gd name="T106" fmla="*/ 589539 w 4408"/>
              <a:gd name="T107" fmla="*/ 896318 h 4408"/>
              <a:gd name="T108" fmla="*/ 680603 w 4408"/>
              <a:gd name="T109" fmla="*/ 706164 h 4408"/>
              <a:gd name="T110" fmla="*/ 860140 w 4408"/>
              <a:gd name="T111" fmla="*/ 597689 h 4408"/>
              <a:gd name="T112" fmla="*/ 1060394 w 4408"/>
              <a:gd name="T113" fmla="*/ 602443 h 4408"/>
              <a:gd name="T114" fmla="*/ 1233458 w 4408"/>
              <a:gd name="T115" fmla="*/ 719561 h 4408"/>
              <a:gd name="T116" fmla="*/ 1315458 w 4408"/>
              <a:gd name="T117" fmla="*/ 914901 h 440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408" h="4408">
                <a:moveTo>
                  <a:pt x="4239" y="1864"/>
                </a:moveTo>
                <a:lnTo>
                  <a:pt x="4036" y="1864"/>
                </a:lnTo>
                <a:lnTo>
                  <a:pt x="4018" y="1864"/>
                </a:lnTo>
                <a:lnTo>
                  <a:pt x="4001" y="1861"/>
                </a:lnTo>
                <a:lnTo>
                  <a:pt x="3983" y="1857"/>
                </a:lnTo>
                <a:lnTo>
                  <a:pt x="3966" y="1852"/>
                </a:lnTo>
                <a:lnTo>
                  <a:pt x="3949" y="1845"/>
                </a:lnTo>
                <a:lnTo>
                  <a:pt x="3933" y="1837"/>
                </a:lnTo>
                <a:lnTo>
                  <a:pt x="3916" y="1828"/>
                </a:lnTo>
                <a:lnTo>
                  <a:pt x="3901" y="1818"/>
                </a:lnTo>
                <a:lnTo>
                  <a:pt x="3887" y="1806"/>
                </a:lnTo>
                <a:lnTo>
                  <a:pt x="3873" y="1793"/>
                </a:lnTo>
                <a:lnTo>
                  <a:pt x="3861" y="1780"/>
                </a:lnTo>
                <a:lnTo>
                  <a:pt x="3848" y="1766"/>
                </a:lnTo>
                <a:lnTo>
                  <a:pt x="3838" y="1751"/>
                </a:lnTo>
                <a:lnTo>
                  <a:pt x="3829" y="1736"/>
                </a:lnTo>
                <a:lnTo>
                  <a:pt x="3822" y="1719"/>
                </a:lnTo>
                <a:lnTo>
                  <a:pt x="3816" y="1703"/>
                </a:lnTo>
                <a:lnTo>
                  <a:pt x="3699" y="1419"/>
                </a:lnTo>
                <a:lnTo>
                  <a:pt x="3691" y="1403"/>
                </a:lnTo>
                <a:lnTo>
                  <a:pt x="3685" y="1387"/>
                </a:lnTo>
                <a:lnTo>
                  <a:pt x="3680" y="1369"/>
                </a:lnTo>
                <a:lnTo>
                  <a:pt x="3677" y="1351"/>
                </a:lnTo>
                <a:lnTo>
                  <a:pt x="3675" y="1333"/>
                </a:lnTo>
                <a:lnTo>
                  <a:pt x="3675" y="1315"/>
                </a:lnTo>
                <a:lnTo>
                  <a:pt x="3675" y="1296"/>
                </a:lnTo>
                <a:lnTo>
                  <a:pt x="3678" y="1278"/>
                </a:lnTo>
                <a:lnTo>
                  <a:pt x="3681" y="1260"/>
                </a:lnTo>
                <a:lnTo>
                  <a:pt x="3685" y="1242"/>
                </a:lnTo>
                <a:lnTo>
                  <a:pt x="3691" y="1224"/>
                </a:lnTo>
                <a:lnTo>
                  <a:pt x="3698" y="1208"/>
                </a:lnTo>
                <a:lnTo>
                  <a:pt x="3706" y="1192"/>
                </a:lnTo>
                <a:lnTo>
                  <a:pt x="3717" y="1177"/>
                </a:lnTo>
                <a:lnTo>
                  <a:pt x="3727" y="1162"/>
                </a:lnTo>
                <a:lnTo>
                  <a:pt x="3739" y="1149"/>
                </a:lnTo>
                <a:lnTo>
                  <a:pt x="3883" y="1005"/>
                </a:lnTo>
                <a:lnTo>
                  <a:pt x="3895" y="992"/>
                </a:lnTo>
                <a:lnTo>
                  <a:pt x="3904" y="979"/>
                </a:lnTo>
                <a:lnTo>
                  <a:pt x="3913" y="965"/>
                </a:lnTo>
                <a:lnTo>
                  <a:pt x="3920" y="949"/>
                </a:lnTo>
                <a:lnTo>
                  <a:pt x="3926" y="933"/>
                </a:lnTo>
                <a:lnTo>
                  <a:pt x="3930" y="918"/>
                </a:lnTo>
                <a:lnTo>
                  <a:pt x="3932" y="902"/>
                </a:lnTo>
                <a:lnTo>
                  <a:pt x="3933" y="886"/>
                </a:lnTo>
                <a:lnTo>
                  <a:pt x="3932" y="869"/>
                </a:lnTo>
                <a:lnTo>
                  <a:pt x="3930" y="853"/>
                </a:lnTo>
                <a:lnTo>
                  <a:pt x="3926" y="837"/>
                </a:lnTo>
                <a:lnTo>
                  <a:pt x="3920" y="822"/>
                </a:lnTo>
                <a:lnTo>
                  <a:pt x="3913" y="806"/>
                </a:lnTo>
                <a:lnTo>
                  <a:pt x="3904" y="792"/>
                </a:lnTo>
                <a:lnTo>
                  <a:pt x="3895" y="778"/>
                </a:lnTo>
                <a:lnTo>
                  <a:pt x="3883" y="765"/>
                </a:lnTo>
                <a:lnTo>
                  <a:pt x="3643" y="525"/>
                </a:lnTo>
                <a:lnTo>
                  <a:pt x="3630" y="514"/>
                </a:lnTo>
                <a:lnTo>
                  <a:pt x="3616" y="504"/>
                </a:lnTo>
                <a:lnTo>
                  <a:pt x="3602" y="495"/>
                </a:lnTo>
                <a:lnTo>
                  <a:pt x="3587" y="489"/>
                </a:lnTo>
                <a:lnTo>
                  <a:pt x="3572" y="483"/>
                </a:lnTo>
                <a:lnTo>
                  <a:pt x="3555" y="479"/>
                </a:lnTo>
                <a:lnTo>
                  <a:pt x="3539" y="477"/>
                </a:lnTo>
                <a:lnTo>
                  <a:pt x="3523" y="476"/>
                </a:lnTo>
                <a:lnTo>
                  <a:pt x="3507" y="477"/>
                </a:lnTo>
                <a:lnTo>
                  <a:pt x="3490" y="479"/>
                </a:lnTo>
                <a:lnTo>
                  <a:pt x="3474" y="483"/>
                </a:lnTo>
                <a:lnTo>
                  <a:pt x="3459" y="489"/>
                </a:lnTo>
                <a:lnTo>
                  <a:pt x="3444" y="495"/>
                </a:lnTo>
                <a:lnTo>
                  <a:pt x="3430" y="504"/>
                </a:lnTo>
                <a:lnTo>
                  <a:pt x="3415" y="514"/>
                </a:lnTo>
                <a:lnTo>
                  <a:pt x="3403" y="525"/>
                </a:lnTo>
                <a:lnTo>
                  <a:pt x="3259" y="669"/>
                </a:lnTo>
                <a:lnTo>
                  <a:pt x="3246" y="682"/>
                </a:lnTo>
                <a:lnTo>
                  <a:pt x="3232" y="692"/>
                </a:lnTo>
                <a:lnTo>
                  <a:pt x="3217" y="702"/>
                </a:lnTo>
                <a:lnTo>
                  <a:pt x="3200" y="710"/>
                </a:lnTo>
                <a:lnTo>
                  <a:pt x="3183" y="717"/>
                </a:lnTo>
                <a:lnTo>
                  <a:pt x="3166" y="723"/>
                </a:lnTo>
                <a:lnTo>
                  <a:pt x="3149" y="727"/>
                </a:lnTo>
                <a:lnTo>
                  <a:pt x="3130" y="731"/>
                </a:lnTo>
                <a:lnTo>
                  <a:pt x="3112" y="733"/>
                </a:lnTo>
                <a:lnTo>
                  <a:pt x="3093" y="733"/>
                </a:lnTo>
                <a:lnTo>
                  <a:pt x="3075" y="733"/>
                </a:lnTo>
                <a:lnTo>
                  <a:pt x="3056" y="731"/>
                </a:lnTo>
                <a:lnTo>
                  <a:pt x="3039" y="728"/>
                </a:lnTo>
                <a:lnTo>
                  <a:pt x="3022" y="723"/>
                </a:lnTo>
                <a:lnTo>
                  <a:pt x="3005" y="717"/>
                </a:lnTo>
                <a:lnTo>
                  <a:pt x="2989" y="710"/>
                </a:lnTo>
                <a:lnTo>
                  <a:pt x="2705" y="592"/>
                </a:lnTo>
                <a:lnTo>
                  <a:pt x="2689" y="587"/>
                </a:lnTo>
                <a:lnTo>
                  <a:pt x="2673" y="579"/>
                </a:lnTo>
                <a:lnTo>
                  <a:pt x="2658" y="570"/>
                </a:lnTo>
                <a:lnTo>
                  <a:pt x="2642" y="560"/>
                </a:lnTo>
                <a:lnTo>
                  <a:pt x="2628" y="549"/>
                </a:lnTo>
                <a:lnTo>
                  <a:pt x="2615" y="536"/>
                </a:lnTo>
                <a:lnTo>
                  <a:pt x="2603" y="522"/>
                </a:lnTo>
                <a:lnTo>
                  <a:pt x="2591" y="507"/>
                </a:lnTo>
                <a:lnTo>
                  <a:pt x="2581" y="492"/>
                </a:lnTo>
                <a:lnTo>
                  <a:pt x="2571" y="476"/>
                </a:lnTo>
                <a:lnTo>
                  <a:pt x="2563" y="460"/>
                </a:lnTo>
                <a:lnTo>
                  <a:pt x="2556" y="442"/>
                </a:lnTo>
                <a:lnTo>
                  <a:pt x="2551" y="425"/>
                </a:lnTo>
                <a:lnTo>
                  <a:pt x="2547" y="408"/>
                </a:lnTo>
                <a:lnTo>
                  <a:pt x="2544" y="391"/>
                </a:lnTo>
                <a:lnTo>
                  <a:pt x="2543" y="373"/>
                </a:lnTo>
                <a:lnTo>
                  <a:pt x="2543" y="169"/>
                </a:lnTo>
                <a:lnTo>
                  <a:pt x="2543" y="152"/>
                </a:lnTo>
                <a:lnTo>
                  <a:pt x="2540" y="135"/>
                </a:lnTo>
                <a:lnTo>
                  <a:pt x="2536" y="119"/>
                </a:lnTo>
                <a:lnTo>
                  <a:pt x="2530" y="103"/>
                </a:lnTo>
                <a:lnTo>
                  <a:pt x="2523" y="88"/>
                </a:lnTo>
                <a:lnTo>
                  <a:pt x="2515" y="75"/>
                </a:lnTo>
                <a:lnTo>
                  <a:pt x="2505" y="62"/>
                </a:lnTo>
                <a:lnTo>
                  <a:pt x="2493" y="50"/>
                </a:lnTo>
                <a:lnTo>
                  <a:pt x="2481" y="39"/>
                </a:lnTo>
                <a:lnTo>
                  <a:pt x="2469" y="28"/>
                </a:lnTo>
                <a:lnTo>
                  <a:pt x="2455" y="20"/>
                </a:lnTo>
                <a:lnTo>
                  <a:pt x="2440" y="13"/>
                </a:lnTo>
                <a:lnTo>
                  <a:pt x="2424" y="7"/>
                </a:lnTo>
                <a:lnTo>
                  <a:pt x="2408" y="3"/>
                </a:lnTo>
                <a:lnTo>
                  <a:pt x="2391" y="1"/>
                </a:lnTo>
                <a:lnTo>
                  <a:pt x="2374" y="0"/>
                </a:lnTo>
                <a:lnTo>
                  <a:pt x="2035" y="0"/>
                </a:lnTo>
                <a:lnTo>
                  <a:pt x="2018" y="1"/>
                </a:lnTo>
                <a:lnTo>
                  <a:pt x="2001" y="3"/>
                </a:lnTo>
                <a:lnTo>
                  <a:pt x="1985" y="7"/>
                </a:lnTo>
                <a:lnTo>
                  <a:pt x="1969" y="13"/>
                </a:lnTo>
                <a:lnTo>
                  <a:pt x="1955" y="20"/>
                </a:lnTo>
                <a:lnTo>
                  <a:pt x="1941" y="28"/>
                </a:lnTo>
                <a:lnTo>
                  <a:pt x="1927" y="39"/>
                </a:lnTo>
                <a:lnTo>
                  <a:pt x="1915" y="50"/>
                </a:lnTo>
                <a:lnTo>
                  <a:pt x="1904" y="62"/>
                </a:lnTo>
                <a:lnTo>
                  <a:pt x="1894" y="75"/>
                </a:lnTo>
                <a:lnTo>
                  <a:pt x="1886" y="88"/>
                </a:lnTo>
                <a:lnTo>
                  <a:pt x="1879" y="103"/>
                </a:lnTo>
                <a:lnTo>
                  <a:pt x="1873" y="119"/>
                </a:lnTo>
                <a:lnTo>
                  <a:pt x="1869" y="135"/>
                </a:lnTo>
                <a:lnTo>
                  <a:pt x="1867" y="152"/>
                </a:lnTo>
                <a:lnTo>
                  <a:pt x="1866" y="169"/>
                </a:lnTo>
                <a:lnTo>
                  <a:pt x="1866" y="373"/>
                </a:lnTo>
                <a:lnTo>
                  <a:pt x="1864" y="391"/>
                </a:lnTo>
                <a:lnTo>
                  <a:pt x="1861" y="408"/>
                </a:lnTo>
                <a:lnTo>
                  <a:pt x="1858" y="425"/>
                </a:lnTo>
                <a:lnTo>
                  <a:pt x="1852" y="442"/>
                </a:lnTo>
                <a:lnTo>
                  <a:pt x="1845" y="460"/>
                </a:lnTo>
                <a:lnTo>
                  <a:pt x="1837" y="476"/>
                </a:lnTo>
                <a:lnTo>
                  <a:pt x="1828" y="492"/>
                </a:lnTo>
                <a:lnTo>
                  <a:pt x="1818" y="507"/>
                </a:lnTo>
                <a:lnTo>
                  <a:pt x="1807" y="522"/>
                </a:lnTo>
                <a:lnTo>
                  <a:pt x="1793" y="536"/>
                </a:lnTo>
                <a:lnTo>
                  <a:pt x="1780" y="549"/>
                </a:lnTo>
                <a:lnTo>
                  <a:pt x="1766" y="560"/>
                </a:lnTo>
                <a:lnTo>
                  <a:pt x="1751" y="570"/>
                </a:lnTo>
                <a:lnTo>
                  <a:pt x="1736" y="579"/>
                </a:lnTo>
                <a:lnTo>
                  <a:pt x="1719" y="587"/>
                </a:lnTo>
                <a:lnTo>
                  <a:pt x="1703" y="592"/>
                </a:lnTo>
                <a:lnTo>
                  <a:pt x="1419" y="710"/>
                </a:lnTo>
                <a:lnTo>
                  <a:pt x="1404" y="717"/>
                </a:lnTo>
                <a:lnTo>
                  <a:pt x="1387" y="723"/>
                </a:lnTo>
                <a:lnTo>
                  <a:pt x="1370" y="728"/>
                </a:lnTo>
                <a:lnTo>
                  <a:pt x="1352" y="731"/>
                </a:lnTo>
                <a:lnTo>
                  <a:pt x="1334" y="733"/>
                </a:lnTo>
                <a:lnTo>
                  <a:pt x="1316" y="733"/>
                </a:lnTo>
                <a:lnTo>
                  <a:pt x="1297" y="733"/>
                </a:lnTo>
                <a:lnTo>
                  <a:pt x="1278" y="731"/>
                </a:lnTo>
                <a:lnTo>
                  <a:pt x="1261" y="727"/>
                </a:lnTo>
                <a:lnTo>
                  <a:pt x="1243" y="723"/>
                </a:lnTo>
                <a:lnTo>
                  <a:pt x="1225" y="717"/>
                </a:lnTo>
                <a:lnTo>
                  <a:pt x="1208" y="710"/>
                </a:lnTo>
                <a:lnTo>
                  <a:pt x="1193" y="702"/>
                </a:lnTo>
                <a:lnTo>
                  <a:pt x="1178" y="692"/>
                </a:lnTo>
                <a:lnTo>
                  <a:pt x="1164" y="682"/>
                </a:lnTo>
                <a:lnTo>
                  <a:pt x="1150" y="669"/>
                </a:lnTo>
                <a:lnTo>
                  <a:pt x="1005" y="525"/>
                </a:lnTo>
                <a:lnTo>
                  <a:pt x="993" y="514"/>
                </a:lnTo>
                <a:lnTo>
                  <a:pt x="979" y="504"/>
                </a:lnTo>
                <a:lnTo>
                  <a:pt x="965" y="495"/>
                </a:lnTo>
                <a:lnTo>
                  <a:pt x="950" y="489"/>
                </a:lnTo>
                <a:lnTo>
                  <a:pt x="934" y="483"/>
                </a:lnTo>
                <a:lnTo>
                  <a:pt x="918" y="479"/>
                </a:lnTo>
                <a:lnTo>
                  <a:pt x="902" y="477"/>
                </a:lnTo>
                <a:lnTo>
                  <a:pt x="886" y="476"/>
                </a:lnTo>
                <a:lnTo>
                  <a:pt x="869" y="477"/>
                </a:lnTo>
                <a:lnTo>
                  <a:pt x="853" y="479"/>
                </a:lnTo>
                <a:lnTo>
                  <a:pt x="837" y="483"/>
                </a:lnTo>
                <a:lnTo>
                  <a:pt x="822" y="489"/>
                </a:lnTo>
                <a:lnTo>
                  <a:pt x="807" y="495"/>
                </a:lnTo>
                <a:lnTo>
                  <a:pt x="792" y="504"/>
                </a:lnTo>
                <a:lnTo>
                  <a:pt x="779" y="514"/>
                </a:lnTo>
                <a:lnTo>
                  <a:pt x="766" y="525"/>
                </a:lnTo>
                <a:lnTo>
                  <a:pt x="527" y="765"/>
                </a:lnTo>
                <a:lnTo>
                  <a:pt x="514" y="778"/>
                </a:lnTo>
                <a:lnTo>
                  <a:pt x="504" y="792"/>
                </a:lnTo>
                <a:lnTo>
                  <a:pt x="496" y="806"/>
                </a:lnTo>
                <a:lnTo>
                  <a:pt x="489" y="822"/>
                </a:lnTo>
                <a:lnTo>
                  <a:pt x="484" y="837"/>
                </a:lnTo>
                <a:lnTo>
                  <a:pt x="480" y="853"/>
                </a:lnTo>
                <a:lnTo>
                  <a:pt x="477" y="869"/>
                </a:lnTo>
                <a:lnTo>
                  <a:pt x="477" y="886"/>
                </a:lnTo>
                <a:lnTo>
                  <a:pt x="477" y="902"/>
                </a:lnTo>
                <a:lnTo>
                  <a:pt x="480" y="918"/>
                </a:lnTo>
                <a:lnTo>
                  <a:pt x="484" y="933"/>
                </a:lnTo>
                <a:lnTo>
                  <a:pt x="489" y="949"/>
                </a:lnTo>
                <a:lnTo>
                  <a:pt x="496" y="965"/>
                </a:lnTo>
                <a:lnTo>
                  <a:pt x="504" y="979"/>
                </a:lnTo>
                <a:lnTo>
                  <a:pt x="514" y="992"/>
                </a:lnTo>
                <a:lnTo>
                  <a:pt x="527" y="1005"/>
                </a:lnTo>
                <a:lnTo>
                  <a:pt x="670" y="1149"/>
                </a:lnTo>
                <a:lnTo>
                  <a:pt x="682" y="1162"/>
                </a:lnTo>
                <a:lnTo>
                  <a:pt x="693" y="1177"/>
                </a:lnTo>
                <a:lnTo>
                  <a:pt x="702" y="1192"/>
                </a:lnTo>
                <a:lnTo>
                  <a:pt x="710" y="1208"/>
                </a:lnTo>
                <a:lnTo>
                  <a:pt x="717" y="1224"/>
                </a:lnTo>
                <a:lnTo>
                  <a:pt x="723" y="1242"/>
                </a:lnTo>
                <a:lnTo>
                  <a:pt x="728" y="1260"/>
                </a:lnTo>
                <a:lnTo>
                  <a:pt x="732" y="1278"/>
                </a:lnTo>
                <a:lnTo>
                  <a:pt x="734" y="1296"/>
                </a:lnTo>
                <a:lnTo>
                  <a:pt x="735" y="1315"/>
                </a:lnTo>
                <a:lnTo>
                  <a:pt x="734" y="1333"/>
                </a:lnTo>
                <a:lnTo>
                  <a:pt x="732" y="1351"/>
                </a:lnTo>
                <a:lnTo>
                  <a:pt x="728" y="1369"/>
                </a:lnTo>
                <a:lnTo>
                  <a:pt x="723" y="1387"/>
                </a:lnTo>
                <a:lnTo>
                  <a:pt x="717" y="1403"/>
                </a:lnTo>
                <a:lnTo>
                  <a:pt x="710" y="1419"/>
                </a:lnTo>
                <a:lnTo>
                  <a:pt x="594" y="1703"/>
                </a:lnTo>
                <a:lnTo>
                  <a:pt x="587" y="1719"/>
                </a:lnTo>
                <a:lnTo>
                  <a:pt x="579" y="1736"/>
                </a:lnTo>
                <a:lnTo>
                  <a:pt x="570" y="1751"/>
                </a:lnTo>
                <a:lnTo>
                  <a:pt x="560" y="1766"/>
                </a:lnTo>
                <a:lnTo>
                  <a:pt x="549" y="1780"/>
                </a:lnTo>
                <a:lnTo>
                  <a:pt x="536" y="1793"/>
                </a:lnTo>
                <a:lnTo>
                  <a:pt x="523" y="1806"/>
                </a:lnTo>
                <a:lnTo>
                  <a:pt x="508" y="1818"/>
                </a:lnTo>
                <a:lnTo>
                  <a:pt x="493" y="1828"/>
                </a:lnTo>
                <a:lnTo>
                  <a:pt x="477" y="1837"/>
                </a:lnTo>
                <a:lnTo>
                  <a:pt x="460" y="1845"/>
                </a:lnTo>
                <a:lnTo>
                  <a:pt x="443" y="1852"/>
                </a:lnTo>
                <a:lnTo>
                  <a:pt x="426" y="1857"/>
                </a:lnTo>
                <a:lnTo>
                  <a:pt x="409" y="1861"/>
                </a:lnTo>
                <a:lnTo>
                  <a:pt x="391" y="1864"/>
                </a:lnTo>
                <a:lnTo>
                  <a:pt x="373" y="1865"/>
                </a:lnTo>
                <a:lnTo>
                  <a:pt x="170" y="1864"/>
                </a:lnTo>
                <a:lnTo>
                  <a:pt x="152" y="1865"/>
                </a:lnTo>
                <a:lnTo>
                  <a:pt x="136" y="1868"/>
                </a:lnTo>
                <a:lnTo>
                  <a:pt x="120" y="1873"/>
                </a:lnTo>
                <a:lnTo>
                  <a:pt x="104" y="1879"/>
                </a:lnTo>
                <a:lnTo>
                  <a:pt x="89" y="1886"/>
                </a:lnTo>
                <a:lnTo>
                  <a:pt x="75" y="1894"/>
                </a:lnTo>
                <a:lnTo>
                  <a:pt x="62" y="1904"/>
                </a:lnTo>
                <a:lnTo>
                  <a:pt x="50" y="1915"/>
                </a:lnTo>
                <a:lnTo>
                  <a:pt x="39" y="1926"/>
                </a:lnTo>
                <a:lnTo>
                  <a:pt x="30" y="1939"/>
                </a:lnTo>
                <a:lnTo>
                  <a:pt x="20" y="1954"/>
                </a:lnTo>
                <a:lnTo>
                  <a:pt x="13" y="1969"/>
                </a:lnTo>
                <a:lnTo>
                  <a:pt x="8" y="1984"/>
                </a:lnTo>
                <a:lnTo>
                  <a:pt x="3" y="2000"/>
                </a:lnTo>
                <a:lnTo>
                  <a:pt x="1" y="2018"/>
                </a:lnTo>
                <a:lnTo>
                  <a:pt x="0" y="2035"/>
                </a:lnTo>
                <a:lnTo>
                  <a:pt x="0" y="2374"/>
                </a:lnTo>
                <a:lnTo>
                  <a:pt x="1" y="2391"/>
                </a:lnTo>
                <a:lnTo>
                  <a:pt x="3" y="2408"/>
                </a:lnTo>
                <a:lnTo>
                  <a:pt x="8" y="2424"/>
                </a:lnTo>
                <a:lnTo>
                  <a:pt x="13" y="2440"/>
                </a:lnTo>
                <a:lnTo>
                  <a:pt x="20" y="2454"/>
                </a:lnTo>
                <a:lnTo>
                  <a:pt x="30" y="2468"/>
                </a:lnTo>
                <a:lnTo>
                  <a:pt x="39" y="2481"/>
                </a:lnTo>
                <a:lnTo>
                  <a:pt x="50" y="2493"/>
                </a:lnTo>
                <a:lnTo>
                  <a:pt x="62" y="2504"/>
                </a:lnTo>
                <a:lnTo>
                  <a:pt x="75" y="2515"/>
                </a:lnTo>
                <a:lnTo>
                  <a:pt x="89" y="2523"/>
                </a:lnTo>
                <a:lnTo>
                  <a:pt x="104" y="2530"/>
                </a:lnTo>
                <a:lnTo>
                  <a:pt x="120" y="2536"/>
                </a:lnTo>
                <a:lnTo>
                  <a:pt x="136" y="2540"/>
                </a:lnTo>
                <a:lnTo>
                  <a:pt x="152" y="2542"/>
                </a:lnTo>
                <a:lnTo>
                  <a:pt x="170" y="2543"/>
                </a:lnTo>
                <a:lnTo>
                  <a:pt x="373" y="2543"/>
                </a:lnTo>
                <a:lnTo>
                  <a:pt x="391" y="2544"/>
                </a:lnTo>
                <a:lnTo>
                  <a:pt x="408" y="2547"/>
                </a:lnTo>
                <a:lnTo>
                  <a:pt x="426" y="2551"/>
                </a:lnTo>
                <a:lnTo>
                  <a:pt x="443" y="2556"/>
                </a:lnTo>
                <a:lnTo>
                  <a:pt x="460" y="2563"/>
                </a:lnTo>
                <a:lnTo>
                  <a:pt x="477" y="2571"/>
                </a:lnTo>
                <a:lnTo>
                  <a:pt x="492" y="2581"/>
                </a:lnTo>
                <a:lnTo>
                  <a:pt x="507" y="2591"/>
                </a:lnTo>
                <a:lnTo>
                  <a:pt x="523" y="2603"/>
                </a:lnTo>
                <a:lnTo>
                  <a:pt x="536" y="2615"/>
                </a:lnTo>
                <a:lnTo>
                  <a:pt x="549" y="2628"/>
                </a:lnTo>
                <a:lnTo>
                  <a:pt x="560" y="2642"/>
                </a:lnTo>
                <a:lnTo>
                  <a:pt x="570" y="2658"/>
                </a:lnTo>
                <a:lnTo>
                  <a:pt x="579" y="2673"/>
                </a:lnTo>
                <a:lnTo>
                  <a:pt x="586" y="2689"/>
                </a:lnTo>
                <a:lnTo>
                  <a:pt x="593" y="2705"/>
                </a:lnTo>
                <a:lnTo>
                  <a:pt x="710" y="2989"/>
                </a:lnTo>
                <a:lnTo>
                  <a:pt x="717" y="3006"/>
                </a:lnTo>
                <a:lnTo>
                  <a:pt x="723" y="3022"/>
                </a:lnTo>
                <a:lnTo>
                  <a:pt x="728" y="3039"/>
                </a:lnTo>
                <a:lnTo>
                  <a:pt x="732" y="3057"/>
                </a:lnTo>
                <a:lnTo>
                  <a:pt x="734" y="3075"/>
                </a:lnTo>
                <a:lnTo>
                  <a:pt x="735" y="3094"/>
                </a:lnTo>
                <a:lnTo>
                  <a:pt x="734" y="3112"/>
                </a:lnTo>
                <a:lnTo>
                  <a:pt x="732" y="3130"/>
                </a:lnTo>
                <a:lnTo>
                  <a:pt x="727" y="3149"/>
                </a:lnTo>
                <a:lnTo>
                  <a:pt x="723" y="3166"/>
                </a:lnTo>
                <a:lnTo>
                  <a:pt x="717" y="3184"/>
                </a:lnTo>
                <a:lnTo>
                  <a:pt x="710" y="3200"/>
                </a:lnTo>
                <a:lnTo>
                  <a:pt x="702" y="3217"/>
                </a:lnTo>
                <a:lnTo>
                  <a:pt x="693" y="3232"/>
                </a:lnTo>
                <a:lnTo>
                  <a:pt x="682" y="3246"/>
                </a:lnTo>
                <a:lnTo>
                  <a:pt x="670" y="3259"/>
                </a:lnTo>
                <a:lnTo>
                  <a:pt x="526" y="3403"/>
                </a:lnTo>
                <a:lnTo>
                  <a:pt x="514" y="3415"/>
                </a:lnTo>
                <a:lnTo>
                  <a:pt x="504" y="3430"/>
                </a:lnTo>
                <a:lnTo>
                  <a:pt x="496" y="3444"/>
                </a:lnTo>
                <a:lnTo>
                  <a:pt x="489" y="3459"/>
                </a:lnTo>
                <a:lnTo>
                  <a:pt x="483" y="3474"/>
                </a:lnTo>
                <a:lnTo>
                  <a:pt x="480" y="3490"/>
                </a:lnTo>
                <a:lnTo>
                  <a:pt x="477" y="3507"/>
                </a:lnTo>
                <a:lnTo>
                  <a:pt x="477" y="3523"/>
                </a:lnTo>
                <a:lnTo>
                  <a:pt x="477" y="3539"/>
                </a:lnTo>
                <a:lnTo>
                  <a:pt x="480" y="3555"/>
                </a:lnTo>
                <a:lnTo>
                  <a:pt x="483" y="3572"/>
                </a:lnTo>
                <a:lnTo>
                  <a:pt x="489" y="3587"/>
                </a:lnTo>
                <a:lnTo>
                  <a:pt x="496" y="3602"/>
                </a:lnTo>
                <a:lnTo>
                  <a:pt x="504" y="3616"/>
                </a:lnTo>
                <a:lnTo>
                  <a:pt x="514" y="3630"/>
                </a:lnTo>
                <a:lnTo>
                  <a:pt x="526" y="3643"/>
                </a:lnTo>
                <a:lnTo>
                  <a:pt x="766" y="3883"/>
                </a:lnTo>
                <a:lnTo>
                  <a:pt x="779" y="3894"/>
                </a:lnTo>
                <a:lnTo>
                  <a:pt x="792" y="3904"/>
                </a:lnTo>
                <a:lnTo>
                  <a:pt x="807" y="3913"/>
                </a:lnTo>
                <a:lnTo>
                  <a:pt x="822" y="3921"/>
                </a:lnTo>
                <a:lnTo>
                  <a:pt x="837" y="3926"/>
                </a:lnTo>
                <a:lnTo>
                  <a:pt x="853" y="3930"/>
                </a:lnTo>
                <a:lnTo>
                  <a:pt x="869" y="3932"/>
                </a:lnTo>
                <a:lnTo>
                  <a:pt x="886" y="3933"/>
                </a:lnTo>
                <a:lnTo>
                  <a:pt x="902" y="3932"/>
                </a:lnTo>
                <a:lnTo>
                  <a:pt x="918" y="3930"/>
                </a:lnTo>
                <a:lnTo>
                  <a:pt x="934" y="3926"/>
                </a:lnTo>
                <a:lnTo>
                  <a:pt x="950" y="3921"/>
                </a:lnTo>
                <a:lnTo>
                  <a:pt x="965" y="3913"/>
                </a:lnTo>
                <a:lnTo>
                  <a:pt x="979" y="3904"/>
                </a:lnTo>
                <a:lnTo>
                  <a:pt x="993" y="3894"/>
                </a:lnTo>
                <a:lnTo>
                  <a:pt x="1005" y="3883"/>
                </a:lnTo>
                <a:lnTo>
                  <a:pt x="1150" y="3739"/>
                </a:lnTo>
                <a:lnTo>
                  <a:pt x="1163" y="3727"/>
                </a:lnTo>
                <a:lnTo>
                  <a:pt x="1177" y="3717"/>
                </a:lnTo>
                <a:lnTo>
                  <a:pt x="1192" y="3706"/>
                </a:lnTo>
                <a:lnTo>
                  <a:pt x="1208" y="3698"/>
                </a:lnTo>
                <a:lnTo>
                  <a:pt x="1225" y="3691"/>
                </a:lnTo>
                <a:lnTo>
                  <a:pt x="1243" y="3685"/>
                </a:lnTo>
                <a:lnTo>
                  <a:pt x="1260" y="3681"/>
                </a:lnTo>
                <a:lnTo>
                  <a:pt x="1278" y="3678"/>
                </a:lnTo>
                <a:lnTo>
                  <a:pt x="1296" y="3675"/>
                </a:lnTo>
                <a:lnTo>
                  <a:pt x="1315" y="3675"/>
                </a:lnTo>
                <a:lnTo>
                  <a:pt x="1333" y="3675"/>
                </a:lnTo>
                <a:lnTo>
                  <a:pt x="1351" y="3677"/>
                </a:lnTo>
                <a:lnTo>
                  <a:pt x="1370" y="3681"/>
                </a:lnTo>
                <a:lnTo>
                  <a:pt x="1387" y="3685"/>
                </a:lnTo>
                <a:lnTo>
                  <a:pt x="1403" y="3691"/>
                </a:lnTo>
                <a:lnTo>
                  <a:pt x="1419" y="3699"/>
                </a:lnTo>
                <a:lnTo>
                  <a:pt x="1703" y="3816"/>
                </a:lnTo>
                <a:lnTo>
                  <a:pt x="1719" y="3822"/>
                </a:lnTo>
                <a:lnTo>
                  <a:pt x="1736" y="3829"/>
                </a:lnTo>
                <a:lnTo>
                  <a:pt x="1751" y="3838"/>
                </a:lnTo>
                <a:lnTo>
                  <a:pt x="1766" y="3848"/>
                </a:lnTo>
                <a:lnTo>
                  <a:pt x="1780" y="3861"/>
                </a:lnTo>
                <a:lnTo>
                  <a:pt x="1793" y="3873"/>
                </a:lnTo>
                <a:lnTo>
                  <a:pt x="1807" y="3887"/>
                </a:lnTo>
                <a:lnTo>
                  <a:pt x="1818" y="3901"/>
                </a:lnTo>
                <a:lnTo>
                  <a:pt x="1828" y="3916"/>
                </a:lnTo>
                <a:lnTo>
                  <a:pt x="1837" y="3933"/>
                </a:lnTo>
                <a:lnTo>
                  <a:pt x="1845" y="3949"/>
                </a:lnTo>
                <a:lnTo>
                  <a:pt x="1852" y="3966"/>
                </a:lnTo>
                <a:lnTo>
                  <a:pt x="1858" y="3983"/>
                </a:lnTo>
                <a:lnTo>
                  <a:pt x="1861" y="4001"/>
                </a:lnTo>
                <a:lnTo>
                  <a:pt x="1864" y="4019"/>
                </a:lnTo>
                <a:lnTo>
                  <a:pt x="1866" y="4036"/>
                </a:lnTo>
                <a:lnTo>
                  <a:pt x="1866" y="4239"/>
                </a:lnTo>
                <a:lnTo>
                  <a:pt x="1867" y="4256"/>
                </a:lnTo>
                <a:lnTo>
                  <a:pt x="1869" y="4272"/>
                </a:lnTo>
                <a:lnTo>
                  <a:pt x="1873" y="4289"/>
                </a:lnTo>
                <a:lnTo>
                  <a:pt x="1879" y="4305"/>
                </a:lnTo>
                <a:lnTo>
                  <a:pt x="1886" y="4319"/>
                </a:lnTo>
                <a:lnTo>
                  <a:pt x="1894" y="4333"/>
                </a:lnTo>
                <a:lnTo>
                  <a:pt x="1904" y="4347"/>
                </a:lnTo>
                <a:lnTo>
                  <a:pt x="1915" y="4359"/>
                </a:lnTo>
                <a:lnTo>
                  <a:pt x="1927" y="4370"/>
                </a:lnTo>
                <a:lnTo>
                  <a:pt x="1941" y="4379"/>
                </a:lnTo>
                <a:lnTo>
                  <a:pt x="1954" y="4388"/>
                </a:lnTo>
                <a:lnTo>
                  <a:pt x="1969" y="4395"/>
                </a:lnTo>
                <a:lnTo>
                  <a:pt x="1984" y="4400"/>
                </a:lnTo>
                <a:lnTo>
                  <a:pt x="2000" y="4405"/>
                </a:lnTo>
                <a:lnTo>
                  <a:pt x="2018" y="4407"/>
                </a:lnTo>
                <a:lnTo>
                  <a:pt x="2035" y="4408"/>
                </a:lnTo>
                <a:lnTo>
                  <a:pt x="2374" y="4408"/>
                </a:lnTo>
                <a:lnTo>
                  <a:pt x="2391" y="4407"/>
                </a:lnTo>
                <a:lnTo>
                  <a:pt x="2408" y="4405"/>
                </a:lnTo>
                <a:lnTo>
                  <a:pt x="2424" y="4400"/>
                </a:lnTo>
                <a:lnTo>
                  <a:pt x="2440" y="4395"/>
                </a:lnTo>
                <a:lnTo>
                  <a:pt x="2455" y="4388"/>
                </a:lnTo>
                <a:lnTo>
                  <a:pt x="2469" y="4379"/>
                </a:lnTo>
                <a:lnTo>
                  <a:pt x="2481" y="4370"/>
                </a:lnTo>
                <a:lnTo>
                  <a:pt x="2493" y="4359"/>
                </a:lnTo>
                <a:lnTo>
                  <a:pt x="2505" y="4347"/>
                </a:lnTo>
                <a:lnTo>
                  <a:pt x="2515" y="4333"/>
                </a:lnTo>
                <a:lnTo>
                  <a:pt x="2523" y="4319"/>
                </a:lnTo>
                <a:lnTo>
                  <a:pt x="2530" y="4305"/>
                </a:lnTo>
                <a:lnTo>
                  <a:pt x="2536" y="4289"/>
                </a:lnTo>
                <a:lnTo>
                  <a:pt x="2540" y="4272"/>
                </a:lnTo>
                <a:lnTo>
                  <a:pt x="2543" y="4256"/>
                </a:lnTo>
                <a:lnTo>
                  <a:pt x="2543" y="4239"/>
                </a:lnTo>
                <a:lnTo>
                  <a:pt x="2543" y="4036"/>
                </a:lnTo>
                <a:lnTo>
                  <a:pt x="2544" y="4019"/>
                </a:lnTo>
                <a:lnTo>
                  <a:pt x="2547" y="4001"/>
                </a:lnTo>
                <a:lnTo>
                  <a:pt x="2551" y="3983"/>
                </a:lnTo>
                <a:lnTo>
                  <a:pt x="2556" y="3966"/>
                </a:lnTo>
                <a:lnTo>
                  <a:pt x="2563" y="3949"/>
                </a:lnTo>
                <a:lnTo>
                  <a:pt x="2571" y="3933"/>
                </a:lnTo>
                <a:lnTo>
                  <a:pt x="2581" y="3916"/>
                </a:lnTo>
                <a:lnTo>
                  <a:pt x="2591" y="3901"/>
                </a:lnTo>
                <a:lnTo>
                  <a:pt x="2603" y="3887"/>
                </a:lnTo>
                <a:lnTo>
                  <a:pt x="2615" y="3873"/>
                </a:lnTo>
                <a:lnTo>
                  <a:pt x="2628" y="3861"/>
                </a:lnTo>
                <a:lnTo>
                  <a:pt x="2642" y="3848"/>
                </a:lnTo>
                <a:lnTo>
                  <a:pt x="2658" y="3838"/>
                </a:lnTo>
                <a:lnTo>
                  <a:pt x="2673" y="3829"/>
                </a:lnTo>
                <a:lnTo>
                  <a:pt x="2689" y="3822"/>
                </a:lnTo>
                <a:lnTo>
                  <a:pt x="2705" y="3816"/>
                </a:lnTo>
                <a:lnTo>
                  <a:pt x="2989" y="3699"/>
                </a:lnTo>
                <a:lnTo>
                  <a:pt x="3006" y="3691"/>
                </a:lnTo>
                <a:lnTo>
                  <a:pt x="3022" y="3685"/>
                </a:lnTo>
                <a:lnTo>
                  <a:pt x="3039" y="3681"/>
                </a:lnTo>
                <a:lnTo>
                  <a:pt x="3057" y="3677"/>
                </a:lnTo>
                <a:lnTo>
                  <a:pt x="3076" y="3675"/>
                </a:lnTo>
                <a:lnTo>
                  <a:pt x="3094" y="3675"/>
                </a:lnTo>
                <a:lnTo>
                  <a:pt x="3112" y="3675"/>
                </a:lnTo>
                <a:lnTo>
                  <a:pt x="3130" y="3678"/>
                </a:lnTo>
                <a:lnTo>
                  <a:pt x="3149" y="3681"/>
                </a:lnTo>
                <a:lnTo>
                  <a:pt x="3167" y="3685"/>
                </a:lnTo>
                <a:lnTo>
                  <a:pt x="3184" y="3691"/>
                </a:lnTo>
                <a:lnTo>
                  <a:pt x="3201" y="3698"/>
                </a:lnTo>
                <a:lnTo>
                  <a:pt x="3217" y="3706"/>
                </a:lnTo>
                <a:lnTo>
                  <a:pt x="3232" y="3717"/>
                </a:lnTo>
                <a:lnTo>
                  <a:pt x="3246" y="3727"/>
                </a:lnTo>
                <a:lnTo>
                  <a:pt x="3259" y="3739"/>
                </a:lnTo>
                <a:lnTo>
                  <a:pt x="3403" y="3883"/>
                </a:lnTo>
                <a:lnTo>
                  <a:pt x="3415" y="3894"/>
                </a:lnTo>
                <a:lnTo>
                  <a:pt x="3430" y="3904"/>
                </a:lnTo>
                <a:lnTo>
                  <a:pt x="3444" y="3913"/>
                </a:lnTo>
                <a:lnTo>
                  <a:pt x="3459" y="3921"/>
                </a:lnTo>
                <a:lnTo>
                  <a:pt x="3474" y="3926"/>
                </a:lnTo>
                <a:lnTo>
                  <a:pt x="3490" y="3930"/>
                </a:lnTo>
                <a:lnTo>
                  <a:pt x="3507" y="3932"/>
                </a:lnTo>
                <a:lnTo>
                  <a:pt x="3523" y="3933"/>
                </a:lnTo>
                <a:lnTo>
                  <a:pt x="3539" y="3932"/>
                </a:lnTo>
                <a:lnTo>
                  <a:pt x="3555" y="3930"/>
                </a:lnTo>
                <a:lnTo>
                  <a:pt x="3572" y="3926"/>
                </a:lnTo>
                <a:lnTo>
                  <a:pt x="3587" y="3921"/>
                </a:lnTo>
                <a:lnTo>
                  <a:pt x="3602" y="3913"/>
                </a:lnTo>
                <a:lnTo>
                  <a:pt x="3616" y="3904"/>
                </a:lnTo>
                <a:lnTo>
                  <a:pt x="3630" y="3894"/>
                </a:lnTo>
                <a:lnTo>
                  <a:pt x="3643" y="3883"/>
                </a:lnTo>
                <a:lnTo>
                  <a:pt x="3883" y="3643"/>
                </a:lnTo>
                <a:lnTo>
                  <a:pt x="3895" y="3630"/>
                </a:lnTo>
                <a:lnTo>
                  <a:pt x="3904" y="3616"/>
                </a:lnTo>
                <a:lnTo>
                  <a:pt x="3913" y="3602"/>
                </a:lnTo>
                <a:lnTo>
                  <a:pt x="3920" y="3587"/>
                </a:lnTo>
                <a:lnTo>
                  <a:pt x="3926" y="3572"/>
                </a:lnTo>
                <a:lnTo>
                  <a:pt x="3930" y="3555"/>
                </a:lnTo>
                <a:lnTo>
                  <a:pt x="3932" y="3539"/>
                </a:lnTo>
                <a:lnTo>
                  <a:pt x="3933" y="3523"/>
                </a:lnTo>
                <a:lnTo>
                  <a:pt x="3932" y="3507"/>
                </a:lnTo>
                <a:lnTo>
                  <a:pt x="3930" y="3490"/>
                </a:lnTo>
                <a:lnTo>
                  <a:pt x="3926" y="3474"/>
                </a:lnTo>
                <a:lnTo>
                  <a:pt x="3920" y="3459"/>
                </a:lnTo>
                <a:lnTo>
                  <a:pt x="3913" y="3444"/>
                </a:lnTo>
                <a:lnTo>
                  <a:pt x="3904" y="3430"/>
                </a:lnTo>
                <a:lnTo>
                  <a:pt x="3895" y="3415"/>
                </a:lnTo>
                <a:lnTo>
                  <a:pt x="3883" y="3403"/>
                </a:lnTo>
                <a:lnTo>
                  <a:pt x="3739" y="3259"/>
                </a:lnTo>
                <a:lnTo>
                  <a:pt x="3727" y="3246"/>
                </a:lnTo>
                <a:lnTo>
                  <a:pt x="3717" y="3232"/>
                </a:lnTo>
                <a:lnTo>
                  <a:pt x="3706" y="3217"/>
                </a:lnTo>
                <a:lnTo>
                  <a:pt x="3698" y="3200"/>
                </a:lnTo>
                <a:lnTo>
                  <a:pt x="3691" y="3184"/>
                </a:lnTo>
                <a:lnTo>
                  <a:pt x="3685" y="3166"/>
                </a:lnTo>
                <a:lnTo>
                  <a:pt x="3681" y="3149"/>
                </a:lnTo>
                <a:lnTo>
                  <a:pt x="3678" y="3130"/>
                </a:lnTo>
                <a:lnTo>
                  <a:pt x="3675" y="3112"/>
                </a:lnTo>
                <a:lnTo>
                  <a:pt x="3675" y="3094"/>
                </a:lnTo>
                <a:lnTo>
                  <a:pt x="3675" y="3075"/>
                </a:lnTo>
                <a:lnTo>
                  <a:pt x="3677" y="3057"/>
                </a:lnTo>
                <a:lnTo>
                  <a:pt x="3680" y="3039"/>
                </a:lnTo>
                <a:lnTo>
                  <a:pt x="3685" y="3022"/>
                </a:lnTo>
                <a:lnTo>
                  <a:pt x="3691" y="3006"/>
                </a:lnTo>
                <a:lnTo>
                  <a:pt x="3699" y="2989"/>
                </a:lnTo>
                <a:lnTo>
                  <a:pt x="3816" y="2705"/>
                </a:lnTo>
                <a:lnTo>
                  <a:pt x="3822" y="2689"/>
                </a:lnTo>
                <a:lnTo>
                  <a:pt x="3829" y="2673"/>
                </a:lnTo>
                <a:lnTo>
                  <a:pt x="3838" y="2658"/>
                </a:lnTo>
                <a:lnTo>
                  <a:pt x="3848" y="2642"/>
                </a:lnTo>
                <a:lnTo>
                  <a:pt x="3861" y="2628"/>
                </a:lnTo>
                <a:lnTo>
                  <a:pt x="3873" y="2615"/>
                </a:lnTo>
                <a:lnTo>
                  <a:pt x="3887" y="2603"/>
                </a:lnTo>
                <a:lnTo>
                  <a:pt x="3901" y="2591"/>
                </a:lnTo>
                <a:lnTo>
                  <a:pt x="3916" y="2581"/>
                </a:lnTo>
                <a:lnTo>
                  <a:pt x="3933" y="2571"/>
                </a:lnTo>
                <a:lnTo>
                  <a:pt x="3949" y="2563"/>
                </a:lnTo>
                <a:lnTo>
                  <a:pt x="3966" y="2556"/>
                </a:lnTo>
                <a:lnTo>
                  <a:pt x="3983" y="2551"/>
                </a:lnTo>
                <a:lnTo>
                  <a:pt x="4001" y="2547"/>
                </a:lnTo>
                <a:lnTo>
                  <a:pt x="4018" y="2544"/>
                </a:lnTo>
                <a:lnTo>
                  <a:pt x="4036" y="2543"/>
                </a:lnTo>
                <a:lnTo>
                  <a:pt x="4239" y="2543"/>
                </a:lnTo>
                <a:lnTo>
                  <a:pt x="4256" y="2543"/>
                </a:lnTo>
                <a:lnTo>
                  <a:pt x="4273" y="2540"/>
                </a:lnTo>
                <a:lnTo>
                  <a:pt x="4290" y="2536"/>
                </a:lnTo>
                <a:lnTo>
                  <a:pt x="4305" y="2530"/>
                </a:lnTo>
                <a:lnTo>
                  <a:pt x="4320" y="2523"/>
                </a:lnTo>
                <a:lnTo>
                  <a:pt x="4333" y="2515"/>
                </a:lnTo>
                <a:lnTo>
                  <a:pt x="4346" y="2504"/>
                </a:lnTo>
                <a:lnTo>
                  <a:pt x="4359" y="2493"/>
                </a:lnTo>
                <a:lnTo>
                  <a:pt x="4370" y="2481"/>
                </a:lnTo>
                <a:lnTo>
                  <a:pt x="4380" y="2469"/>
                </a:lnTo>
                <a:lnTo>
                  <a:pt x="4388" y="2455"/>
                </a:lnTo>
                <a:lnTo>
                  <a:pt x="4395" y="2440"/>
                </a:lnTo>
                <a:lnTo>
                  <a:pt x="4401" y="2424"/>
                </a:lnTo>
                <a:lnTo>
                  <a:pt x="4405" y="2408"/>
                </a:lnTo>
                <a:lnTo>
                  <a:pt x="4407" y="2391"/>
                </a:lnTo>
                <a:lnTo>
                  <a:pt x="4408" y="2374"/>
                </a:lnTo>
                <a:lnTo>
                  <a:pt x="4408" y="2035"/>
                </a:lnTo>
                <a:lnTo>
                  <a:pt x="4407" y="2018"/>
                </a:lnTo>
                <a:lnTo>
                  <a:pt x="4405" y="2000"/>
                </a:lnTo>
                <a:lnTo>
                  <a:pt x="4401" y="1984"/>
                </a:lnTo>
                <a:lnTo>
                  <a:pt x="4395" y="1969"/>
                </a:lnTo>
                <a:lnTo>
                  <a:pt x="4388" y="1954"/>
                </a:lnTo>
                <a:lnTo>
                  <a:pt x="4380" y="1939"/>
                </a:lnTo>
                <a:lnTo>
                  <a:pt x="4370" y="1926"/>
                </a:lnTo>
                <a:lnTo>
                  <a:pt x="4359" y="1915"/>
                </a:lnTo>
                <a:lnTo>
                  <a:pt x="4346" y="1904"/>
                </a:lnTo>
                <a:lnTo>
                  <a:pt x="4333" y="1894"/>
                </a:lnTo>
                <a:lnTo>
                  <a:pt x="4320" y="1886"/>
                </a:lnTo>
                <a:lnTo>
                  <a:pt x="4305" y="1879"/>
                </a:lnTo>
                <a:lnTo>
                  <a:pt x="4290" y="1873"/>
                </a:lnTo>
                <a:lnTo>
                  <a:pt x="4273" y="1868"/>
                </a:lnTo>
                <a:lnTo>
                  <a:pt x="4256" y="1865"/>
                </a:lnTo>
                <a:lnTo>
                  <a:pt x="4239" y="1864"/>
                </a:lnTo>
                <a:close/>
                <a:moveTo>
                  <a:pt x="3052" y="2204"/>
                </a:moveTo>
                <a:lnTo>
                  <a:pt x="3052" y="2204"/>
                </a:lnTo>
                <a:lnTo>
                  <a:pt x="3051" y="2248"/>
                </a:lnTo>
                <a:lnTo>
                  <a:pt x="3048" y="2290"/>
                </a:lnTo>
                <a:lnTo>
                  <a:pt x="3043" y="2333"/>
                </a:lnTo>
                <a:lnTo>
                  <a:pt x="3035" y="2375"/>
                </a:lnTo>
                <a:lnTo>
                  <a:pt x="3026" y="2415"/>
                </a:lnTo>
                <a:lnTo>
                  <a:pt x="3015" y="2456"/>
                </a:lnTo>
                <a:lnTo>
                  <a:pt x="3002" y="2495"/>
                </a:lnTo>
                <a:lnTo>
                  <a:pt x="2986" y="2534"/>
                </a:lnTo>
                <a:lnTo>
                  <a:pt x="2969" y="2571"/>
                </a:lnTo>
                <a:lnTo>
                  <a:pt x="2950" y="2608"/>
                </a:lnTo>
                <a:lnTo>
                  <a:pt x="2929" y="2643"/>
                </a:lnTo>
                <a:lnTo>
                  <a:pt x="2908" y="2678"/>
                </a:lnTo>
                <a:lnTo>
                  <a:pt x="2884" y="2711"/>
                </a:lnTo>
                <a:lnTo>
                  <a:pt x="2858" y="2743"/>
                </a:lnTo>
                <a:lnTo>
                  <a:pt x="2832" y="2774"/>
                </a:lnTo>
                <a:lnTo>
                  <a:pt x="2805" y="2804"/>
                </a:lnTo>
                <a:lnTo>
                  <a:pt x="2775" y="2831"/>
                </a:lnTo>
                <a:lnTo>
                  <a:pt x="2744" y="2858"/>
                </a:lnTo>
                <a:lnTo>
                  <a:pt x="2712" y="2883"/>
                </a:lnTo>
                <a:lnTo>
                  <a:pt x="2679" y="2907"/>
                </a:lnTo>
                <a:lnTo>
                  <a:pt x="2644" y="2928"/>
                </a:lnTo>
                <a:lnTo>
                  <a:pt x="2609" y="2949"/>
                </a:lnTo>
                <a:lnTo>
                  <a:pt x="2572" y="2968"/>
                </a:lnTo>
                <a:lnTo>
                  <a:pt x="2535" y="2985"/>
                </a:lnTo>
                <a:lnTo>
                  <a:pt x="2496" y="3000"/>
                </a:lnTo>
                <a:lnTo>
                  <a:pt x="2457" y="3014"/>
                </a:lnTo>
                <a:lnTo>
                  <a:pt x="2416" y="3025"/>
                </a:lnTo>
                <a:lnTo>
                  <a:pt x="2376" y="3034"/>
                </a:lnTo>
                <a:lnTo>
                  <a:pt x="2334" y="3042"/>
                </a:lnTo>
                <a:lnTo>
                  <a:pt x="2292" y="3047"/>
                </a:lnTo>
                <a:lnTo>
                  <a:pt x="2249" y="3050"/>
                </a:lnTo>
                <a:lnTo>
                  <a:pt x="2205" y="3051"/>
                </a:lnTo>
                <a:lnTo>
                  <a:pt x="2162" y="3050"/>
                </a:lnTo>
                <a:lnTo>
                  <a:pt x="2118" y="3047"/>
                </a:lnTo>
                <a:lnTo>
                  <a:pt x="2075" y="3042"/>
                </a:lnTo>
                <a:lnTo>
                  <a:pt x="2034" y="3034"/>
                </a:lnTo>
                <a:lnTo>
                  <a:pt x="1993" y="3025"/>
                </a:lnTo>
                <a:lnTo>
                  <a:pt x="1953" y="3014"/>
                </a:lnTo>
                <a:lnTo>
                  <a:pt x="1913" y="3000"/>
                </a:lnTo>
                <a:lnTo>
                  <a:pt x="1875" y="2985"/>
                </a:lnTo>
                <a:lnTo>
                  <a:pt x="1837" y="2968"/>
                </a:lnTo>
                <a:lnTo>
                  <a:pt x="1801" y="2949"/>
                </a:lnTo>
                <a:lnTo>
                  <a:pt x="1765" y="2928"/>
                </a:lnTo>
                <a:lnTo>
                  <a:pt x="1731" y="2907"/>
                </a:lnTo>
                <a:lnTo>
                  <a:pt x="1697" y="2883"/>
                </a:lnTo>
                <a:lnTo>
                  <a:pt x="1666" y="2858"/>
                </a:lnTo>
                <a:lnTo>
                  <a:pt x="1635" y="2831"/>
                </a:lnTo>
                <a:lnTo>
                  <a:pt x="1605" y="2804"/>
                </a:lnTo>
                <a:lnTo>
                  <a:pt x="1577" y="2774"/>
                </a:lnTo>
                <a:lnTo>
                  <a:pt x="1551" y="2743"/>
                </a:lnTo>
                <a:lnTo>
                  <a:pt x="1526" y="2711"/>
                </a:lnTo>
                <a:lnTo>
                  <a:pt x="1501" y="2678"/>
                </a:lnTo>
                <a:lnTo>
                  <a:pt x="1480" y="2643"/>
                </a:lnTo>
                <a:lnTo>
                  <a:pt x="1460" y="2608"/>
                </a:lnTo>
                <a:lnTo>
                  <a:pt x="1441" y="2571"/>
                </a:lnTo>
                <a:lnTo>
                  <a:pt x="1423" y="2534"/>
                </a:lnTo>
                <a:lnTo>
                  <a:pt x="1408" y="2495"/>
                </a:lnTo>
                <a:lnTo>
                  <a:pt x="1395" y="2456"/>
                </a:lnTo>
                <a:lnTo>
                  <a:pt x="1384" y="2415"/>
                </a:lnTo>
                <a:lnTo>
                  <a:pt x="1375" y="2375"/>
                </a:lnTo>
                <a:lnTo>
                  <a:pt x="1366" y="2333"/>
                </a:lnTo>
                <a:lnTo>
                  <a:pt x="1361" y="2290"/>
                </a:lnTo>
                <a:lnTo>
                  <a:pt x="1358" y="2248"/>
                </a:lnTo>
                <a:lnTo>
                  <a:pt x="1357" y="2204"/>
                </a:lnTo>
                <a:lnTo>
                  <a:pt x="1358" y="2161"/>
                </a:lnTo>
                <a:lnTo>
                  <a:pt x="1361" y="2117"/>
                </a:lnTo>
                <a:lnTo>
                  <a:pt x="1366" y="2074"/>
                </a:lnTo>
                <a:lnTo>
                  <a:pt x="1375" y="2033"/>
                </a:lnTo>
                <a:lnTo>
                  <a:pt x="1384" y="1992"/>
                </a:lnTo>
                <a:lnTo>
                  <a:pt x="1395" y="1952"/>
                </a:lnTo>
                <a:lnTo>
                  <a:pt x="1408" y="1912"/>
                </a:lnTo>
                <a:lnTo>
                  <a:pt x="1423" y="1874"/>
                </a:lnTo>
                <a:lnTo>
                  <a:pt x="1441" y="1836"/>
                </a:lnTo>
                <a:lnTo>
                  <a:pt x="1460" y="1799"/>
                </a:lnTo>
                <a:lnTo>
                  <a:pt x="1480" y="1764"/>
                </a:lnTo>
                <a:lnTo>
                  <a:pt x="1501" y="1729"/>
                </a:lnTo>
                <a:lnTo>
                  <a:pt x="1526" y="1697"/>
                </a:lnTo>
                <a:lnTo>
                  <a:pt x="1551" y="1665"/>
                </a:lnTo>
                <a:lnTo>
                  <a:pt x="1577" y="1634"/>
                </a:lnTo>
                <a:lnTo>
                  <a:pt x="1605" y="1605"/>
                </a:lnTo>
                <a:lnTo>
                  <a:pt x="1635" y="1576"/>
                </a:lnTo>
                <a:lnTo>
                  <a:pt x="1666" y="1550"/>
                </a:lnTo>
                <a:lnTo>
                  <a:pt x="1697" y="1525"/>
                </a:lnTo>
                <a:lnTo>
                  <a:pt x="1731" y="1501"/>
                </a:lnTo>
                <a:lnTo>
                  <a:pt x="1765" y="1479"/>
                </a:lnTo>
                <a:lnTo>
                  <a:pt x="1801" y="1459"/>
                </a:lnTo>
                <a:lnTo>
                  <a:pt x="1837" y="1439"/>
                </a:lnTo>
                <a:lnTo>
                  <a:pt x="1875" y="1423"/>
                </a:lnTo>
                <a:lnTo>
                  <a:pt x="1913" y="1408"/>
                </a:lnTo>
                <a:lnTo>
                  <a:pt x="1953" y="1394"/>
                </a:lnTo>
                <a:lnTo>
                  <a:pt x="1993" y="1383"/>
                </a:lnTo>
                <a:lnTo>
                  <a:pt x="2034" y="1373"/>
                </a:lnTo>
                <a:lnTo>
                  <a:pt x="2075" y="1365"/>
                </a:lnTo>
                <a:lnTo>
                  <a:pt x="2118" y="1360"/>
                </a:lnTo>
                <a:lnTo>
                  <a:pt x="2162" y="1357"/>
                </a:lnTo>
                <a:lnTo>
                  <a:pt x="2205" y="1356"/>
                </a:lnTo>
                <a:lnTo>
                  <a:pt x="2249" y="1357"/>
                </a:lnTo>
                <a:lnTo>
                  <a:pt x="2292" y="1360"/>
                </a:lnTo>
                <a:lnTo>
                  <a:pt x="2334" y="1365"/>
                </a:lnTo>
                <a:lnTo>
                  <a:pt x="2376" y="1373"/>
                </a:lnTo>
                <a:lnTo>
                  <a:pt x="2416" y="1383"/>
                </a:lnTo>
                <a:lnTo>
                  <a:pt x="2457" y="1394"/>
                </a:lnTo>
                <a:lnTo>
                  <a:pt x="2496" y="1408"/>
                </a:lnTo>
                <a:lnTo>
                  <a:pt x="2535" y="1423"/>
                </a:lnTo>
                <a:lnTo>
                  <a:pt x="2572" y="1439"/>
                </a:lnTo>
                <a:lnTo>
                  <a:pt x="2609" y="1459"/>
                </a:lnTo>
                <a:lnTo>
                  <a:pt x="2644" y="1479"/>
                </a:lnTo>
                <a:lnTo>
                  <a:pt x="2679" y="1501"/>
                </a:lnTo>
                <a:lnTo>
                  <a:pt x="2712" y="1525"/>
                </a:lnTo>
                <a:lnTo>
                  <a:pt x="2744" y="1550"/>
                </a:lnTo>
                <a:lnTo>
                  <a:pt x="2775" y="1576"/>
                </a:lnTo>
                <a:lnTo>
                  <a:pt x="2805" y="1605"/>
                </a:lnTo>
                <a:lnTo>
                  <a:pt x="2832" y="1634"/>
                </a:lnTo>
                <a:lnTo>
                  <a:pt x="2858" y="1665"/>
                </a:lnTo>
                <a:lnTo>
                  <a:pt x="2884" y="1697"/>
                </a:lnTo>
                <a:lnTo>
                  <a:pt x="2908" y="1729"/>
                </a:lnTo>
                <a:lnTo>
                  <a:pt x="2929" y="1764"/>
                </a:lnTo>
                <a:lnTo>
                  <a:pt x="2950" y="1799"/>
                </a:lnTo>
                <a:lnTo>
                  <a:pt x="2969" y="1836"/>
                </a:lnTo>
                <a:lnTo>
                  <a:pt x="2986" y="1874"/>
                </a:lnTo>
                <a:lnTo>
                  <a:pt x="3002" y="1912"/>
                </a:lnTo>
                <a:lnTo>
                  <a:pt x="3015" y="1952"/>
                </a:lnTo>
                <a:lnTo>
                  <a:pt x="3026" y="1992"/>
                </a:lnTo>
                <a:lnTo>
                  <a:pt x="3035" y="2033"/>
                </a:lnTo>
                <a:lnTo>
                  <a:pt x="3043" y="2074"/>
                </a:lnTo>
                <a:lnTo>
                  <a:pt x="3048" y="2117"/>
                </a:lnTo>
                <a:lnTo>
                  <a:pt x="3051" y="2161"/>
                </a:lnTo>
                <a:lnTo>
                  <a:pt x="3052" y="2204"/>
                </a:lnTo>
                <a:close/>
              </a:path>
            </a:pathLst>
          </a:custGeom>
          <a:solidFill>
            <a:schemeClr val="bg1"/>
          </a:solidFill>
          <a:ln>
            <a:noFill/>
          </a:ln>
        </p:spPr>
        <p:txBody>
          <a:bodyPr/>
          <a:lstStyle/>
          <a:p>
            <a:endParaRPr lang="zh-CN" altLang="en-US"/>
          </a:p>
        </p:txBody>
      </p:sp>
      <p:sp>
        <p:nvSpPr>
          <p:cNvPr id="16" name="出品 19"/>
          <p:cNvSpPr txBox="1"/>
          <p:nvPr>
            <p:custDataLst>
              <p:tags r:id="rId10"/>
            </p:custDataLst>
          </p:nvPr>
        </p:nvSpPr>
        <p:spPr>
          <a:xfrm>
            <a:off x="1497908" y="3346111"/>
            <a:ext cx="134684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KEYWORD</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7" name="出品 20"/>
          <p:cNvSpPr txBox="1"/>
          <p:nvPr>
            <p:custDataLst>
              <p:tags r:id="rId11"/>
            </p:custDataLst>
          </p:nvPr>
        </p:nvSpPr>
        <p:spPr>
          <a:xfrm>
            <a:off x="3952131" y="3346111"/>
            <a:ext cx="134684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KEYWORD</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8" name="P品 21"/>
          <p:cNvSpPr txBox="1"/>
          <p:nvPr>
            <p:custDataLst>
              <p:tags r:id="rId12"/>
            </p:custDataLst>
          </p:nvPr>
        </p:nvSpPr>
        <p:spPr>
          <a:xfrm>
            <a:off x="3988272" y="5912956"/>
            <a:ext cx="134684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KEYWORD</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9" name="22"/>
          <p:cNvSpPr txBox="1"/>
          <p:nvPr>
            <p:custDataLst>
              <p:tags r:id="rId13"/>
            </p:custDataLst>
          </p:nvPr>
        </p:nvSpPr>
        <p:spPr>
          <a:xfrm>
            <a:off x="1424978" y="5912956"/>
            <a:ext cx="1346844"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KEYWORD</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0" name="PA_KSO_Shape_15"/>
          <p:cNvSpPr/>
          <p:nvPr>
            <p:custDataLst>
              <p:tags r:id="rId14"/>
            </p:custDataLst>
          </p:nvPr>
        </p:nvSpPr>
        <p:spPr>
          <a:xfrm>
            <a:off x="6828960" y="3158518"/>
            <a:ext cx="473819" cy="473819"/>
          </a:xfrm>
          <a:custGeom>
            <a:avLst/>
            <a:gdLst>
              <a:gd name="connsiteX0" fmla="*/ 422617 w 720080"/>
              <a:gd name="connsiteY0" fmla="*/ 167125 h 720080"/>
              <a:gd name="connsiteX1" fmla="*/ 392320 w 720080"/>
              <a:gd name="connsiteY1" fmla="*/ 179675 h 720080"/>
              <a:gd name="connsiteX2" fmla="*/ 392320 w 720080"/>
              <a:gd name="connsiteY2" fmla="*/ 240270 h 720080"/>
              <a:gd name="connsiteX3" fmla="*/ 470117 w 720080"/>
              <a:gd name="connsiteY3" fmla="*/ 318067 h 720080"/>
              <a:gd name="connsiteX4" fmla="*/ 151276 w 720080"/>
              <a:gd name="connsiteY4" fmla="*/ 318067 h 720080"/>
              <a:gd name="connsiteX5" fmla="*/ 108429 w 720080"/>
              <a:gd name="connsiteY5" fmla="*/ 360915 h 720080"/>
              <a:gd name="connsiteX6" fmla="*/ 151276 w 720080"/>
              <a:gd name="connsiteY6" fmla="*/ 403762 h 720080"/>
              <a:gd name="connsiteX7" fmla="*/ 467182 w 720080"/>
              <a:gd name="connsiteY7" fmla="*/ 403762 h 720080"/>
              <a:gd name="connsiteX8" fmla="*/ 391132 w 720080"/>
              <a:gd name="connsiteY8" fmla="*/ 479811 h 720080"/>
              <a:gd name="connsiteX9" fmla="*/ 391132 w 720080"/>
              <a:gd name="connsiteY9" fmla="*/ 540406 h 720080"/>
              <a:gd name="connsiteX10" fmla="*/ 451727 w 720080"/>
              <a:gd name="connsiteY10" fmla="*/ 540406 h 720080"/>
              <a:gd name="connsiteX11" fmla="*/ 597086 w 720080"/>
              <a:gd name="connsiteY11" fmla="*/ 395048 h 720080"/>
              <a:gd name="connsiteX12" fmla="*/ 603450 w 720080"/>
              <a:gd name="connsiteY12" fmla="*/ 388459 h 720080"/>
              <a:gd name="connsiteX13" fmla="*/ 605656 w 720080"/>
              <a:gd name="connsiteY13" fmla="*/ 385654 h 720080"/>
              <a:gd name="connsiteX14" fmla="*/ 607314 w 720080"/>
              <a:gd name="connsiteY14" fmla="*/ 381802 h 720080"/>
              <a:gd name="connsiteX15" fmla="*/ 611651 w 720080"/>
              <a:gd name="connsiteY15" fmla="*/ 359975 h 720080"/>
              <a:gd name="connsiteX16" fmla="*/ 607314 w 720080"/>
              <a:gd name="connsiteY16" fmla="*/ 338148 h 720080"/>
              <a:gd name="connsiteX17" fmla="*/ 604581 w 720080"/>
              <a:gd name="connsiteY17" fmla="*/ 333055 h 720080"/>
              <a:gd name="connsiteX18" fmla="*/ 603896 w 720080"/>
              <a:gd name="connsiteY18" fmla="*/ 331821 h 720080"/>
              <a:gd name="connsiteX19" fmla="*/ 598273 w 720080"/>
              <a:gd name="connsiteY19" fmla="*/ 325033 h 720080"/>
              <a:gd name="connsiteX20" fmla="*/ 452915 w 720080"/>
              <a:gd name="connsiteY20" fmla="*/ 179675 h 720080"/>
              <a:gd name="connsiteX21" fmla="*/ 422617 w 720080"/>
              <a:gd name="connsiteY21" fmla="*/ 167125 h 720080"/>
              <a:gd name="connsiteX22" fmla="*/ 360040 w 720080"/>
              <a:gd name="connsiteY22" fmla="*/ 0 h 720080"/>
              <a:gd name="connsiteX23" fmla="*/ 720080 w 720080"/>
              <a:gd name="connsiteY23" fmla="*/ 360040 h 720080"/>
              <a:gd name="connsiteX24" fmla="*/ 360040 w 720080"/>
              <a:gd name="connsiteY24" fmla="*/ 720080 h 720080"/>
              <a:gd name="connsiteX25" fmla="*/ 0 w 720080"/>
              <a:gd name="connsiteY25" fmla="*/ 360040 h 720080"/>
              <a:gd name="connsiteX26" fmla="*/ 360040 w 720080"/>
              <a:gd name="connsiteY26" fmla="*/ 0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20080" h="720080">
                <a:moveTo>
                  <a:pt x="422617" y="167125"/>
                </a:moveTo>
                <a:cubicBezTo>
                  <a:pt x="411652" y="167125"/>
                  <a:pt x="400686" y="171308"/>
                  <a:pt x="392320" y="179675"/>
                </a:cubicBezTo>
                <a:cubicBezTo>
                  <a:pt x="375587" y="196408"/>
                  <a:pt x="375587" y="223537"/>
                  <a:pt x="392320" y="240270"/>
                </a:cubicBezTo>
                <a:lnTo>
                  <a:pt x="470117" y="318067"/>
                </a:lnTo>
                <a:lnTo>
                  <a:pt x="151276" y="318067"/>
                </a:lnTo>
                <a:cubicBezTo>
                  <a:pt x="127612" y="318067"/>
                  <a:pt x="108429" y="337251"/>
                  <a:pt x="108429" y="360915"/>
                </a:cubicBezTo>
                <a:cubicBezTo>
                  <a:pt x="108429" y="384578"/>
                  <a:pt x="127612" y="403762"/>
                  <a:pt x="151276" y="403762"/>
                </a:cubicBezTo>
                <a:lnTo>
                  <a:pt x="467182" y="403762"/>
                </a:lnTo>
                <a:lnTo>
                  <a:pt x="391132" y="479811"/>
                </a:lnTo>
                <a:cubicBezTo>
                  <a:pt x="374399" y="496544"/>
                  <a:pt x="374399" y="523674"/>
                  <a:pt x="391132" y="540406"/>
                </a:cubicBezTo>
                <a:cubicBezTo>
                  <a:pt x="407865" y="557139"/>
                  <a:pt x="434994" y="557139"/>
                  <a:pt x="451727" y="540406"/>
                </a:cubicBezTo>
                <a:lnTo>
                  <a:pt x="597086" y="395048"/>
                </a:lnTo>
                <a:cubicBezTo>
                  <a:pt x="599177" y="392957"/>
                  <a:pt x="601484" y="390703"/>
                  <a:pt x="603450" y="388459"/>
                </a:cubicBezTo>
                <a:lnTo>
                  <a:pt x="605656" y="385654"/>
                </a:lnTo>
                <a:lnTo>
                  <a:pt x="607314" y="381802"/>
                </a:lnTo>
                <a:cubicBezTo>
                  <a:pt x="610052" y="375572"/>
                  <a:pt x="611651" y="368060"/>
                  <a:pt x="611651" y="359975"/>
                </a:cubicBezTo>
                <a:cubicBezTo>
                  <a:pt x="611651" y="351890"/>
                  <a:pt x="610052" y="344378"/>
                  <a:pt x="607314" y="338148"/>
                </a:cubicBezTo>
                <a:lnTo>
                  <a:pt x="604581" y="333055"/>
                </a:lnTo>
                <a:lnTo>
                  <a:pt x="603896" y="331821"/>
                </a:lnTo>
                <a:cubicBezTo>
                  <a:pt x="602248" y="329405"/>
                  <a:pt x="600365" y="327125"/>
                  <a:pt x="598273" y="325033"/>
                </a:cubicBezTo>
                <a:lnTo>
                  <a:pt x="452915" y="179675"/>
                </a:lnTo>
                <a:cubicBezTo>
                  <a:pt x="444548" y="171308"/>
                  <a:pt x="433583" y="167125"/>
                  <a:pt x="422617" y="167125"/>
                </a:cubicBezTo>
                <a:close/>
                <a:moveTo>
                  <a:pt x="360040" y="0"/>
                </a:moveTo>
                <a:cubicBezTo>
                  <a:pt x="558885" y="0"/>
                  <a:pt x="720080" y="161195"/>
                  <a:pt x="720080" y="360040"/>
                </a:cubicBezTo>
                <a:cubicBezTo>
                  <a:pt x="720080" y="558885"/>
                  <a:pt x="558885" y="720080"/>
                  <a:pt x="360040" y="720080"/>
                </a:cubicBezTo>
                <a:cubicBezTo>
                  <a:pt x="161195" y="720080"/>
                  <a:pt x="0" y="558885"/>
                  <a:pt x="0" y="360040"/>
                </a:cubicBezTo>
                <a:cubicBezTo>
                  <a:pt x="0" y="161195"/>
                  <a:pt x="161195" y="0"/>
                  <a:pt x="36004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 name="PA_KSO_Shape_16"/>
          <p:cNvSpPr/>
          <p:nvPr>
            <p:custDataLst>
              <p:tags r:id="rId15"/>
            </p:custDataLst>
          </p:nvPr>
        </p:nvSpPr>
        <p:spPr>
          <a:xfrm>
            <a:off x="6828960" y="4601948"/>
            <a:ext cx="473819" cy="473819"/>
          </a:xfrm>
          <a:custGeom>
            <a:avLst/>
            <a:gdLst>
              <a:gd name="connsiteX0" fmla="*/ 422617 w 720080"/>
              <a:gd name="connsiteY0" fmla="*/ 167125 h 720080"/>
              <a:gd name="connsiteX1" fmla="*/ 392320 w 720080"/>
              <a:gd name="connsiteY1" fmla="*/ 179675 h 720080"/>
              <a:gd name="connsiteX2" fmla="*/ 392320 w 720080"/>
              <a:gd name="connsiteY2" fmla="*/ 240270 h 720080"/>
              <a:gd name="connsiteX3" fmla="*/ 470117 w 720080"/>
              <a:gd name="connsiteY3" fmla="*/ 318067 h 720080"/>
              <a:gd name="connsiteX4" fmla="*/ 151276 w 720080"/>
              <a:gd name="connsiteY4" fmla="*/ 318067 h 720080"/>
              <a:gd name="connsiteX5" fmla="*/ 108429 w 720080"/>
              <a:gd name="connsiteY5" fmla="*/ 360915 h 720080"/>
              <a:gd name="connsiteX6" fmla="*/ 151276 w 720080"/>
              <a:gd name="connsiteY6" fmla="*/ 403762 h 720080"/>
              <a:gd name="connsiteX7" fmla="*/ 467182 w 720080"/>
              <a:gd name="connsiteY7" fmla="*/ 403762 h 720080"/>
              <a:gd name="connsiteX8" fmla="*/ 391132 w 720080"/>
              <a:gd name="connsiteY8" fmla="*/ 479811 h 720080"/>
              <a:gd name="connsiteX9" fmla="*/ 391132 w 720080"/>
              <a:gd name="connsiteY9" fmla="*/ 540406 h 720080"/>
              <a:gd name="connsiteX10" fmla="*/ 451727 w 720080"/>
              <a:gd name="connsiteY10" fmla="*/ 540406 h 720080"/>
              <a:gd name="connsiteX11" fmla="*/ 597086 w 720080"/>
              <a:gd name="connsiteY11" fmla="*/ 395048 h 720080"/>
              <a:gd name="connsiteX12" fmla="*/ 603450 w 720080"/>
              <a:gd name="connsiteY12" fmla="*/ 388459 h 720080"/>
              <a:gd name="connsiteX13" fmla="*/ 605656 w 720080"/>
              <a:gd name="connsiteY13" fmla="*/ 385654 h 720080"/>
              <a:gd name="connsiteX14" fmla="*/ 607314 w 720080"/>
              <a:gd name="connsiteY14" fmla="*/ 381802 h 720080"/>
              <a:gd name="connsiteX15" fmla="*/ 611651 w 720080"/>
              <a:gd name="connsiteY15" fmla="*/ 359975 h 720080"/>
              <a:gd name="connsiteX16" fmla="*/ 607314 w 720080"/>
              <a:gd name="connsiteY16" fmla="*/ 338148 h 720080"/>
              <a:gd name="connsiteX17" fmla="*/ 604581 w 720080"/>
              <a:gd name="connsiteY17" fmla="*/ 333055 h 720080"/>
              <a:gd name="connsiteX18" fmla="*/ 603896 w 720080"/>
              <a:gd name="connsiteY18" fmla="*/ 331821 h 720080"/>
              <a:gd name="connsiteX19" fmla="*/ 598273 w 720080"/>
              <a:gd name="connsiteY19" fmla="*/ 325033 h 720080"/>
              <a:gd name="connsiteX20" fmla="*/ 452915 w 720080"/>
              <a:gd name="connsiteY20" fmla="*/ 179675 h 720080"/>
              <a:gd name="connsiteX21" fmla="*/ 422617 w 720080"/>
              <a:gd name="connsiteY21" fmla="*/ 167125 h 720080"/>
              <a:gd name="connsiteX22" fmla="*/ 360040 w 720080"/>
              <a:gd name="connsiteY22" fmla="*/ 0 h 720080"/>
              <a:gd name="connsiteX23" fmla="*/ 720080 w 720080"/>
              <a:gd name="connsiteY23" fmla="*/ 360040 h 720080"/>
              <a:gd name="connsiteX24" fmla="*/ 360040 w 720080"/>
              <a:gd name="connsiteY24" fmla="*/ 720080 h 720080"/>
              <a:gd name="connsiteX25" fmla="*/ 0 w 720080"/>
              <a:gd name="connsiteY25" fmla="*/ 360040 h 720080"/>
              <a:gd name="connsiteX26" fmla="*/ 360040 w 720080"/>
              <a:gd name="connsiteY26" fmla="*/ 0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20080" h="720080">
                <a:moveTo>
                  <a:pt x="422617" y="167125"/>
                </a:moveTo>
                <a:cubicBezTo>
                  <a:pt x="411652" y="167125"/>
                  <a:pt x="400686" y="171308"/>
                  <a:pt x="392320" y="179675"/>
                </a:cubicBezTo>
                <a:cubicBezTo>
                  <a:pt x="375587" y="196408"/>
                  <a:pt x="375587" y="223537"/>
                  <a:pt x="392320" y="240270"/>
                </a:cubicBezTo>
                <a:lnTo>
                  <a:pt x="470117" y="318067"/>
                </a:lnTo>
                <a:lnTo>
                  <a:pt x="151276" y="318067"/>
                </a:lnTo>
                <a:cubicBezTo>
                  <a:pt x="127612" y="318067"/>
                  <a:pt x="108429" y="337251"/>
                  <a:pt x="108429" y="360915"/>
                </a:cubicBezTo>
                <a:cubicBezTo>
                  <a:pt x="108429" y="384578"/>
                  <a:pt x="127612" y="403762"/>
                  <a:pt x="151276" y="403762"/>
                </a:cubicBezTo>
                <a:lnTo>
                  <a:pt x="467182" y="403762"/>
                </a:lnTo>
                <a:lnTo>
                  <a:pt x="391132" y="479811"/>
                </a:lnTo>
                <a:cubicBezTo>
                  <a:pt x="374399" y="496544"/>
                  <a:pt x="374399" y="523674"/>
                  <a:pt x="391132" y="540406"/>
                </a:cubicBezTo>
                <a:cubicBezTo>
                  <a:pt x="407865" y="557139"/>
                  <a:pt x="434994" y="557139"/>
                  <a:pt x="451727" y="540406"/>
                </a:cubicBezTo>
                <a:lnTo>
                  <a:pt x="597086" y="395048"/>
                </a:lnTo>
                <a:cubicBezTo>
                  <a:pt x="599177" y="392957"/>
                  <a:pt x="601484" y="390703"/>
                  <a:pt x="603450" y="388459"/>
                </a:cubicBezTo>
                <a:lnTo>
                  <a:pt x="605656" y="385654"/>
                </a:lnTo>
                <a:lnTo>
                  <a:pt x="607314" y="381802"/>
                </a:lnTo>
                <a:cubicBezTo>
                  <a:pt x="610052" y="375572"/>
                  <a:pt x="611651" y="368060"/>
                  <a:pt x="611651" y="359975"/>
                </a:cubicBezTo>
                <a:cubicBezTo>
                  <a:pt x="611651" y="351890"/>
                  <a:pt x="610052" y="344378"/>
                  <a:pt x="607314" y="338148"/>
                </a:cubicBezTo>
                <a:lnTo>
                  <a:pt x="604581" y="333055"/>
                </a:lnTo>
                <a:lnTo>
                  <a:pt x="603896" y="331821"/>
                </a:lnTo>
                <a:cubicBezTo>
                  <a:pt x="602248" y="329405"/>
                  <a:pt x="600365" y="327125"/>
                  <a:pt x="598273" y="325033"/>
                </a:cubicBezTo>
                <a:lnTo>
                  <a:pt x="452915" y="179675"/>
                </a:lnTo>
                <a:cubicBezTo>
                  <a:pt x="444548" y="171308"/>
                  <a:pt x="433583" y="167125"/>
                  <a:pt x="422617" y="167125"/>
                </a:cubicBezTo>
                <a:close/>
                <a:moveTo>
                  <a:pt x="360040" y="0"/>
                </a:moveTo>
                <a:cubicBezTo>
                  <a:pt x="558885" y="0"/>
                  <a:pt x="720080" y="161195"/>
                  <a:pt x="720080" y="360040"/>
                </a:cubicBezTo>
                <a:cubicBezTo>
                  <a:pt x="720080" y="558885"/>
                  <a:pt x="558885" y="720080"/>
                  <a:pt x="360040" y="720080"/>
                </a:cubicBezTo>
                <a:cubicBezTo>
                  <a:pt x="161195" y="720080"/>
                  <a:pt x="0" y="558885"/>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2" name="PA_KSO_Shape_17"/>
          <p:cNvSpPr/>
          <p:nvPr>
            <p:custDataLst>
              <p:tags r:id="rId16"/>
            </p:custDataLst>
          </p:nvPr>
        </p:nvSpPr>
        <p:spPr>
          <a:xfrm>
            <a:off x="6828960" y="6045378"/>
            <a:ext cx="473819" cy="473819"/>
          </a:xfrm>
          <a:custGeom>
            <a:avLst/>
            <a:gdLst>
              <a:gd name="connsiteX0" fmla="*/ 422617 w 720080"/>
              <a:gd name="connsiteY0" fmla="*/ 167125 h 720080"/>
              <a:gd name="connsiteX1" fmla="*/ 392320 w 720080"/>
              <a:gd name="connsiteY1" fmla="*/ 179675 h 720080"/>
              <a:gd name="connsiteX2" fmla="*/ 392320 w 720080"/>
              <a:gd name="connsiteY2" fmla="*/ 240270 h 720080"/>
              <a:gd name="connsiteX3" fmla="*/ 470117 w 720080"/>
              <a:gd name="connsiteY3" fmla="*/ 318067 h 720080"/>
              <a:gd name="connsiteX4" fmla="*/ 151276 w 720080"/>
              <a:gd name="connsiteY4" fmla="*/ 318067 h 720080"/>
              <a:gd name="connsiteX5" fmla="*/ 108429 w 720080"/>
              <a:gd name="connsiteY5" fmla="*/ 360915 h 720080"/>
              <a:gd name="connsiteX6" fmla="*/ 151276 w 720080"/>
              <a:gd name="connsiteY6" fmla="*/ 403762 h 720080"/>
              <a:gd name="connsiteX7" fmla="*/ 467182 w 720080"/>
              <a:gd name="connsiteY7" fmla="*/ 403762 h 720080"/>
              <a:gd name="connsiteX8" fmla="*/ 391132 w 720080"/>
              <a:gd name="connsiteY8" fmla="*/ 479811 h 720080"/>
              <a:gd name="connsiteX9" fmla="*/ 391132 w 720080"/>
              <a:gd name="connsiteY9" fmla="*/ 540406 h 720080"/>
              <a:gd name="connsiteX10" fmla="*/ 451727 w 720080"/>
              <a:gd name="connsiteY10" fmla="*/ 540406 h 720080"/>
              <a:gd name="connsiteX11" fmla="*/ 597086 w 720080"/>
              <a:gd name="connsiteY11" fmla="*/ 395048 h 720080"/>
              <a:gd name="connsiteX12" fmla="*/ 603450 w 720080"/>
              <a:gd name="connsiteY12" fmla="*/ 388459 h 720080"/>
              <a:gd name="connsiteX13" fmla="*/ 605656 w 720080"/>
              <a:gd name="connsiteY13" fmla="*/ 385654 h 720080"/>
              <a:gd name="connsiteX14" fmla="*/ 607314 w 720080"/>
              <a:gd name="connsiteY14" fmla="*/ 381802 h 720080"/>
              <a:gd name="connsiteX15" fmla="*/ 611651 w 720080"/>
              <a:gd name="connsiteY15" fmla="*/ 359975 h 720080"/>
              <a:gd name="connsiteX16" fmla="*/ 607314 w 720080"/>
              <a:gd name="connsiteY16" fmla="*/ 338148 h 720080"/>
              <a:gd name="connsiteX17" fmla="*/ 604581 w 720080"/>
              <a:gd name="connsiteY17" fmla="*/ 333055 h 720080"/>
              <a:gd name="connsiteX18" fmla="*/ 603896 w 720080"/>
              <a:gd name="connsiteY18" fmla="*/ 331821 h 720080"/>
              <a:gd name="connsiteX19" fmla="*/ 598273 w 720080"/>
              <a:gd name="connsiteY19" fmla="*/ 325033 h 720080"/>
              <a:gd name="connsiteX20" fmla="*/ 452915 w 720080"/>
              <a:gd name="connsiteY20" fmla="*/ 179675 h 720080"/>
              <a:gd name="connsiteX21" fmla="*/ 422617 w 720080"/>
              <a:gd name="connsiteY21" fmla="*/ 167125 h 720080"/>
              <a:gd name="connsiteX22" fmla="*/ 360040 w 720080"/>
              <a:gd name="connsiteY22" fmla="*/ 0 h 720080"/>
              <a:gd name="connsiteX23" fmla="*/ 720080 w 720080"/>
              <a:gd name="connsiteY23" fmla="*/ 360040 h 720080"/>
              <a:gd name="connsiteX24" fmla="*/ 360040 w 720080"/>
              <a:gd name="connsiteY24" fmla="*/ 720080 h 720080"/>
              <a:gd name="connsiteX25" fmla="*/ 0 w 720080"/>
              <a:gd name="connsiteY25" fmla="*/ 360040 h 720080"/>
              <a:gd name="connsiteX26" fmla="*/ 360040 w 720080"/>
              <a:gd name="connsiteY26" fmla="*/ 0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20080" h="720080">
                <a:moveTo>
                  <a:pt x="422617" y="167125"/>
                </a:moveTo>
                <a:cubicBezTo>
                  <a:pt x="411652" y="167125"/>
                  <a:pt x="400686" y="171308"/>
                  <a:pt x="392320" y="179675"/>
                </a:cubicBezTo>
                <a:cubicBezTo>
                  <a:pt x="375587" y="196408"/>
                  <a:pt x="375587" y="223537"/>
                  <a:pt x="392320" y="240270"/>
                </a:cubicBezTo>
                <a:lnTo>
                  <a:pt x="470117" y="318067"/>
                </a:lnTo>
                <a:lnTo>
                  <a:pt x="151276" y="318067"/>
                </a:lnTo>
                <a:cubicBezTo>
                  <a:pt x="127612" y="318067"/>
                  <a:pt x="108429" y="337251"/>
                  <a:pt x="108429" y="360915"/>
                </a:cubicBezTo>
                <a:cubicBezTo>
                  <a:pt x="108429" y="384578"/>
                  <a:pt x="127612" y="403762"/>
                  <a:pt x="151276" y="403762"/>
                </a:cubicBezTo>
                <a:lnTo>
                  <a:pt x="467182" y="403762"/>
                </a:lnTo>
                <a:lnTo>
                  <a:pt x="391132" y="479811"/>
                </a:lnTo>
                <a:cubicBezTo>
                  <a:pt x="374399" y="496544"/>
                  <a:pt x="374399" y="523674"/>
                  <a:pt x="391132" y="540406"/>
                </a:cubicBezTo>
                <a:cubicBezTo>
                  <a:pt x="407865" y="557139"/>
                  <a:pt x="434994" y="557139"/>
                  <a:pt x="451727" y="540406"/>
                </a:cubicBezTo>
                <a:lnTo>
                  <a:pt x="597086" y="395048"/>
                </a:lnTo>
                <a:cubicBezTo>
                  <a:pt x="599177" y="392957"/>
                  <a:pt x="601484" y="390703"/>
                  <a:pt x="603450" y="388459"/>
                </a:cubicBezTo>
                <a:lnTo>
                  <a:pt x="605656" y="385654"/>
                </a:lnTo>
                <a:lnTo>
                  <a:pt x="607314" y="381802"/>
                </a:lnTo>
                <a:cubicBezTo>
                  <a:pt x="610052" y="375572"/>
                  <a:pt x="611651" y="368060"/>
                  <a:pt x="611651" y="359975"/>
                </a:cubicBezTo>
                <a:cubicBezTo>
                  <a:pt x="611651" y="351890"/>
                  <a:pt x="610052" y="344378"/>
                  <a:pt x="607314" y="338148"/>
                </a:cubicBezTo>
                <a:lnTo>
                  <a:pt x="604581" y="333055"/>
                </a:lnTo>
                <a:lnTo>
                  <a:pt x="603896" y="331821"/>
                </a:lnTo>
                <a:cubicBezTo>
                  <a:pt x="602248" y="329405"/>
                  <a:pt x="600365" y="327125"/>
                  <a:pt x="598273" y="325033"/>
                </a:cubicBezTo>
                <a:lnTo>
                  <a:pt x="452915" y="179675"/>
                </a:lnTo>
                <a:cubicBezTo>
                  <a:pt x="444548" y="171308"/>
                  <a:pt x="433583" y="167125"/>
                  <a:pt x="422617" y="167125"/>
                </a:cubicBezTo>
                <a:close/>
                <a:moveTo>
                  <a:pt x="360040" y="0"/>
                </a:moveTo>
                <a:cubicBezTo>
                  <a:pt x="558885" y="0"/>
                  <a:pt x="720080" y="161195"/>
                  <a:pt x="720080" y="360040"/>
                </a:cubicBezTo>
                <a:cubicBezTo>
                  <a:pt x="720080" y="558885"/>
                  <a:pt x="558885" y="720080"/>
                  <a:pt x="360040" y="720080"/>
                </a:cubicBezTo>
                <a:cubicBezTo>
                  <a:pt x="161195" y="720080"/>
                  <a:pt x="0" y="558885"/>
                  <a:pt x="0" y="360040"/>
                </a:cubicBezTo>
                <a:cubicBezTo>
                  <a:pt x="0" y="161195"/>
                  <a:pt x="161195" y="0"/>
                  <a:pt x="36004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3" name="出品 26"/>
          <p:cNvSpPr txBox="1"/>
          <p:nvPr>
            <p:custDataLst>
              <p:tags r:id="rId17"/>
            </p:custDataLst>
          </p:nvPr>
        </p:nvSpPr>
        <p:spPr>
          <a:xfrm>
            <a:off x="7409781" y="1680620"/>
            <a:ext cx="1407758" cy="369332"/>
          </a:xfrm>
          <a:prstGeom prst="rect">
            <a:avLst/>
          </a:prstGeom>
          <a:noFill/>
        </p:spPr>
        <p:txBody>
          <a:bodyPr wrap="none" rtlCol="0">
            <a:spAutoFit/>
          </a:bodyPr>
          <a:lstStyle/>
          <a:p>
            <a:r>
              <a:rPr lang="en-US" altLang="zh-CN" b="1" dirty="0">
                <a:solidFill>
                  <a:schemeClr val="bg1">
                    <a:lumMod val="50000"/>
                  </a:schemeClr>
                </a:solidFill>
                <a:latin typeface="微软雅黑" panose="020B0503020204020204" pitchFamily="34" charset="-122"/>
                <a:ea typeface="微软雅黑" panose="020B0503020204020204" pitchFamily="34" charset="-122"/>
              </a:rPr>
              <a:t>KEYWORD</a:t>
            </a:r>
            <a:endParaRPr lang="zh-CN" altLang="en-US"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4" name="品 15"/>
          <p:cNvSpPr txBox="1"/>
          <p:nvPr>
            <p:custDataLst>
              <p:tags r:id="rId18"/>
            </p:custDataLst>
          </p:nvPr>
        </p:nvSpPr>
        <p:spPr>
          <a:xfrm>
            <a:off x="7409781" y="1951997"/>
            <a:ext cx="4305340" cy="613694"/>
          </a:xfrm>
          <a:prstGeom prst="rect">
            <a:avLst/>
          </a:prstGeom>
          <a:noFill/>
        </p:spPr>
        <p:txBody>
          <a:bodyPr wrap="square" rtlCol="0">
            <a:spAutoFit/>
          </a:bodyPr>
          <a:lstStyle/>
          <a:p>
            <a:pPr>
              <a:lnSpc>
                <a:spcPct val="15000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这里输入简单的文字概述这里输入简单字概述这里输入简单简单的文字概述这里输入简单</a:t>
            </a:r>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5" name="品 28"/>
          <p:cNvSpPr txBox="1"/>
          <p:nvPr>
            <p:custDataLst>
              <p:tags r:id="rId19"/>
            </p:custDataLst>
          </p:nvPr>
        </p:nvSpPr>
        <p:spPr>
          <a:xfrm>
            <a:off x="7409781" y="2883462"/>
            <a:ext cx="1407758" cy="369332"/>
          </a:xfrm>
          <a:prstGeom prst="rect">
            <a:avLst/>
          </a:prstGeom>
          <a:noFill/>
        </p:spPr>
        <p:txBody>
          <a:bodyPr wrap="none" rtlCol="0">
            <a:spAutoFit/>
          </a:bodyPr>
          <a:lstStyle/>
          <a:p>
            <a:r>
              <a:rPr lang="en-US" altLang="zh-CN" b="1" dirty="0">
                <a:solidFill>
                  <a:schemeClr val="bg1">
                    <a:lumMod val="50000"/>
                  </a:schemeClr>
                </a:solidFill>
                <a:latin typeface="微软雅黑" panose="020B0503020204020204" pitchFamily="34" charset="-122"/>
                <a:ea typeface="微软雅黑" panose="020B0503020204020204" pitchFamily="34" charset="-122"/>
              </a:rPr>
              <a:t>KEYWORD</a:t>
            </a:r>
            <a:endParaRPr lang="zh-CN" altLang="en-US"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6" name="PA15"/>
          <p:cNvSpPr txBox="1"/>
          <p:nvPr>
            <p:custDataLst>
              <p:tags r:id="rId20"/>
            </p:custDataLst>
          </p:nvPr>
        </p:nvSpPr>
        <p:spPr>
          <a:xfrm>
            <a:off x="7409781" y="3154839"/>
            <a:ext cx="4305340" cy="613694"/>
          </a:xfrm>
          <a:prstGeom prst="rect">
            <a:avLst/>
          </a:prstGeom>
          <a:noFill/>
        </p:spPr>
        <p:txBody>
          <a:bodyPr wrap="square" rtlCol="0">
            <a:spAutoFit/>
          </a:bodyPr>
          <a:lstStyle/>
          <a:p>
            <a:pPr>
              <a:lnSpc>
                <a:spcPct val="15000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这里输入简单的文字概述这里输入简单字概述这里输入简单简单的文字概述这里输入简单</a:t>
            </a:r>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7" name="30"/>
          <p:cNvSpPr txBox="1"/>
          <p:nvPr>
            <p:custDataLst>
              <p:tags r:id="rId21"/>
            </p:custDataLst>
          </p:nvPr>
        </p:nvSpPr>
        <p:spPr>
          <a:xfrm>
            <a:off x="7409781" y="4232616"/>
            <a:ext cx="1407758" cy="369332"/>
          </a:xfrm>
          <a:prstGeom prst="rect">
            <a:avLst/>
          </a:prstGeom>
          <a:noFill/>
        </p:spPr>
        <p:txBody>
          <a:bodyPr wrap="none" rtlCol="0">
            <a:spAutoFit/>
          </a:bodyPr>
          <a:lstStyle/>
          <a:p>
            <a:r>
              <a:rPr lang="en-US" altLang="zh-CN" b="1" dirty="0">
                <a:solidFill>
                  <a:schemeClr val="bg1">
                    <a:lumMod val="50000"/>
                  </a:schemeClr>
                </a:solidFill>
                <a:latin typeface="微软雅黑" panose="020B0503020204020204" pitchFamily="34" charset="-122"/>
                <a:ea typeface="微软雅黑" panose="020B0503020204020204" pitchFamily="34" charset="-122"/>
              </a:rPr>
              <a:t>KEYWORD</a:t>
            </a:r>
            <a:endParaRPr lang="zh-CN" altLang="en-US"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8" name="15"/>
          <p:cNvSpPr txBox="1"/>
          <p:nvPr>
            <p:custDataLst>
              <p:tags r:id="rId22"/>
            </p:custDataLst>
          </p:nvPr>
        </p:nvSpPr>
        <p:spPr>
          <a:xfrm>
            <a:off x="7409781" y="4503993"/>
            <a:ext cx="4305340" cy="646331"/>
          </a:xfrm>
          <a:prstGeom prst="rect">
            <a:avLst/>
          </a:prstGeom>
          <a:noFill/>
        </p:spPr>
        <p:txBody>
          <a:bodyPr wrap="square" rtlCol="0">
            <a:spAutoFit/>
          </a:bodyPr>
          <a:lstStyle/>
          <a:p>
            <a:pPr>
              <a:lnSpc>
                <a:spcPct val="15000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这里输入简单的文字概述这里输入简单字概述这里输入简单简单的文字概述这里输入简单</a:t>
            </a:r>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品 32"/>
          <p:cNvSpPr txBox="1"/>
          <p:nvPr>
            <p:custDataLst>
              <p:tags r:id="rId23"/>
            </p:custDataLst>
          </p:nvPr>
        </p:nvSpPr>
        <p:spPr>
          <a:xfrm>
            <a:off x="7409781" y="5656377"/>
            <a:ext cx="1407758" cy="369332"/>
          </a:xfrm>
          <a:prstGeom prst="rect">
            <a:avLst/>
          </a:prstGeom>
          <a:noFill/>
        </p:spPr>
        <p:txBody>
          <a:bodyPr wrap="none" rtlCol="0">
            <a:spAutoFit/>
          </a:bodyPr>
          <a:lstStyle/>
          <a:p>
            <a:r>
              <a:rPr lang="en-US" altLang="zh-CN" b="1" dirty="0">
                <a:solidFill>
                  <a:schemeClr val="bg1">
                    <a:lumMod val="50000"/>
                  </a:schemeClr>
                </a:solidFill>
                <a:latin typeface="微软雅黑" panose="020B0503020204020204" pitchFamily="34" charset="-122"/>
                <a:ea typeface="微软雅黑" panose="020B0503020204020204" pitchFamily="34" charset="-122"/>
              </a:rPr>
              <a:t>KEYWORD</a:t>
            </a:r>
            <a:endParaRPr lang="zh-CN" altLang="en-US"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15"/>
          <p:cNvSpPr txBox="1"/>
          <p:nvPr>
            <p:custDataLst>
              <p:tags r:id="rId24"/>
            </p:custDataLst>
          </p:nvPr>
        </p:nvSpPr>
        <p:spPr>
          <a:xfrm>
            <a:off x="7409781" y="5927754"/>
            <a:ext cx="4305340" cy="646331"/>
          </a:xfrm>
          <a:prstGeom prst="rect">
            <a:avLst/>
          </a:prstGeom>
          <a:noFill/>
        </p:spPr>
        <p:txBody>
          <a:bodyPr wrap="square" rtlCol="0">
            <a:spAutoFit/>
          </a:bodyPr>
          <a:lstStyle/>
          <a:p>
            <a:pPr>
              <a:lnSpc>
                <a:spcPct val="15000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这里输入简单的文字概述这里输入简单字概述这里输入简单简单的文字概述这里输入简单</a:t>
            </a:r>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6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8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120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14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160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180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200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220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240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grpId="0" nodeType="withEffect">
                                  <p:stCondLst>
                                    <p:cond delay="260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grpId="0" nodeType="withEffect">
                                  <p:stCondLst>
                                    <p:cond delay="280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grpId="0" nodeType="withEffect">
                                  <p:stCondLst>
                                    <p:cond delay="300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grpId="0" nodeType="withEffect">
                                  <p:stCondLst>
                                    <p:cond delay="320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10" presetClass="entr" presetSubtype="0" fill="hold" grpId="0" nodeType="withEffect">
                                  <p:stCondLst>
                                    <p:cond delay="340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500"/>
                                        <p:tgtEl>
                                          <p:spTgt spid="23"/>
                                        </p:tgtEl>
                                      </p:cBhvr>
                                    </p:animEffect>
                                  </p:childTnLst>
                                </p:cTn>
                              </p:par>
                              <p:par>
                                <p:cTn id="59" presetID="10" presetClass="entr" presetSubtype="0" fill="hold" grpId="0" nodeType="withEffect">
                                  <p:stCondLst>
                                    <p:cond delay="360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500"/>
                                        <p:tgtEl>
                                          <p:spTgt spid="24"/>
                                        </p:tgtEl>
                                      </p:cBhvr>
                                    </p:animEffect>
                                  </p:childTnLst>
                                </p:cTn>
                              </p:par>
                              <p:par>
                                <p:cTn id="62" presetID="10" presetClass="entr" presetSubtype="0" fill="hold" grpId="0" nodeType="withEffect">
                                  <p:stCondLst>
                                    <p:cond delay="380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par>
                                <p:cTn id="65" presetID="10" presetClass="entr" presetSubtype="0" fill="hold" grpId="0" nodeType="withEffect">
                                  <p:stCondLst>
                                    <p:cond delay="400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par>
                                <p:cTn id="68" presetID="10" presetClass="entr" presetSubtype="0" fill="hold" grpId="0" nodeType="withEffect">
                                  <p:stCondLst>
                                    <p:cond delay="420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500"/>
                                        <p:tgtEl>
                                          <p:spTgt spid="27"/>
                                        </p:tgtEl>
                                      </p:cBhvr>
                                    </p:animEffect>
                                  </p:childTnLst>
                                </p:cTn>
                              </p:par>
                              <p:par>
                                <p:cTn id="71" presetID="10" presetClass="entr" presetSubtype="0" fill="hold" grpId="0" nodeType="withEffect">
                                  <p:stCondLst>
                                    <p:cond delay="440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500"/>
                                        <p:tgtEl>
                                          <p:spTgt spid="28"/>
                                        </p:tgtEl>
                                      </p:cBhvr>
                                    </p:animEffect>
                                  </p:childTnLst>
                                </p:cTn>
                              </p:par>
                              <p:par>
                                <p:cTn id="74" presetID="10" presetClass="entr" presetSubtype="0" fill="hold" grpId="0" nodeType="withEffect">
                                  <p:stCondLst>
                                    <p:cond delay="460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fade">
                                      <p:cBhvr>
                                        <p:cTn id="8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P spid="8" grpId="0" animBg="1"/>
      <p:bldP spid="9" grpId="0" animBg="1"/>
      <p:bldP spid="10" grpId="0" animBg="1"/>
      <p:bldP spid="11" grpId="0" animBg="1"/>
      <p:bldP spid="12" grpId="0" animBg="1"/>
      <p:bldP spid="13" grpId="0" animBg="1" autoUpdateAnimBg="0"/>
      <p:bldP spid="14" grpId="0" animBg="1" autoUpdateAnimBg="0"/>
      <p:bldP spid="15" grpId="0" animBg="1"/>
      <p:bldP spid="16" grpId="0" animBg="1" autoUpdateAnimBg="0"/>
      <p:bldP spid="17" grpId="0" animBg="1" autoUpdateAnimBg="0"/>
      <p:bldP spid="18" grpId="0"/>
      <p:bldP spid="19" grpId="0" animBg="1" autoUpdateAnimBg="0"/>
      <p:bldP spid="20" grpId="0" animBg="1" autoUpdateAnimBg="0"/>
      <p:bldP spid="21" grpId="0" animBg="1"/>
      <p:bldP spid="22" grpId="0" animBg="1" autoUpdateAnimBg="0"/>
      <p:bldP spid="23" grpId="0"/>
      <p:bldP spid="24" grpId="0"/>
      <p:bldP spid="25" grpId="0"/>
      <p:bldP spid="26" grpId="0"/>
      <p:bldP spid="27" grpId="0"/>
      <p:bldP spid="28" grpId="0"/>
      <p:bldP spid="29" grpId="0"/>
      <p:bldP spid="3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266252"/>
            <a:ext cx="12190413" cy="556708"/>
            <a:chOff x="0" y="266252"/>
            <a:chExt cx="12190413" cy="556708"/>
          </a:xfrm>
        </p:grpSpPr>
        <p:sp>
          <p:nvSpPr>
            <p:cNvPr id="2" name="矩形 1"/>
            <p:cNvSpPr/>
            <p:nvPr/>
          </p:nvSpPr>
          <p:spPr>
            <a:xfrm>
              <a:off x="0" y="266252"/>
              <a:ext cx="12190413" cy="556708"/>
            </a:xfrm>
            <a:custGeom>
              <a:avLst/>
              <a:gdLst/>
              <a:ahLst/>
              <a:cxnLst/>
              <a:rect l="l" t="t" r="r" b="b"/>
              <a:pathLst>
                <a:path w="12190413" h="713082">
                  <a:moveTo>
                    <a:pt x="4227443" y="0"/>
                  </a:moveTo>
                  <a:lnTo>
                    <a:pt x="12190413" y="0"/>
                  </a:lnTo>
                  <a:lnTo>
                    <a:pt x="12190413" y="713082"/>
                  </a:lnTo>
                  <a:lnTo>
                    <a:pt x="4227443" y="713082"/>
                  </a:lnTo>
                  <a:close/>
                  <a:moveTo>
                    <a:pt x="0" y="0"/>
                  </a:moveTo>
                  <a:lnTo>
                    <a:pt x="543474" y="0"/>
                  </a:lnTo>
                  <a:lnTo>
                    <a:pt x="543474" y="713082"/>
                  </a:lnTo>
                  <a:lnTo>
                    <a:pt x="0" y="71308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9"/>
            <p:cNvSpPr txBox="1"/>
            <p:nvPr/>
          </p:nvSpPr>
          <p:spPr>
            <a:xfrm>
              <a:off x="662742" y="329162"/>
              <a:ext cx="3435256" cy="430887"/>
            </a:xfrm>
            <a:prstGeom prst="rect">
              <a:avLst/>
            </a:prstGeom>
            <a:noFill/>
          </p:spPr>
          <p:txBody>
            <a:bodyPr wrap="square" lIns="0" tIns="0" rIns="0" bIns="0" rtlCol="0">
              <a:spAutoFit/>
            </a:bodyPr>
            <a:lstStyle/>
            <a:p>
              <a:pPr marL="0" lvl="1" algn="ctr"/>
              <a:r>
                <a:rPr lang="zh-CN" altLang="en-US" sz="2800" dirty="0" smtClean="0">
                  <a:solidFill>
                    <a:schemeClr val="bg1">
                      <a:lumMod val="50000"/>
                    </a:schemeClr>
                  </a:solidFill>
                  <a:latin typeface="微软雅黑" panose="020B0503020204020204" pitchFamily="34" charset="-122"/>
                  <a:ea typeface="微软雅黑" panose="020B0503020204020204" pitchFamily="34" charset="-122"/>
                </a:rPr>
                <a:t>点击加入你的标题</a:t>
              </a:r>
              <a:endParaRPr lang="zh-CN" altLang="en-US" sz="2800"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537030" y="1686372"/>
            <a:ext cx="11164070" cy="4554764"/>
            <a:chOff x="609600" y="1352550"/>
            <a:chExt cx="7849378" cy="3202422"/>
          </a:xfrm>
        </p:grpSpPr>
        <p:sp>
          <p:nvSpPr>
            <p:cNvPr id="7" name="Freeform 14"/>
            <p:cNvSpPr/>
            <p:nvPr/>
          </p:nvSpPr>
          <p:spPr bwMode="auto">
            <a:xfrm rot="19533078">
              <a:off x="3469535" y="1910073"/>
              <a:ext cx="817740" cy="1565675"/>
            </a:xfrm>
            <a:custGeom>
              <a:avLst/>
              <a:gdLst>
                <a:gd name="T0" fmla="*/ 52 w 104"/>
                <a:gd name="T1" fmla="*/ 198 h 198"/>
                <a:gd name="T2" fmla="*/ 0 w 104"/>
                <a:gd name="T3" fmla="*/ 5 h 198"/>
                <a:gd name="T4" fmla="*/ 52 w 104"/>
                <a:gd name="T5" fmla="*/ 0 h 198"/>
                <a:gd name="T6" fmla="*/ 104 w 104"/>
                <a:gd name="T7" fmla="*/ 5 h 198"/>
                <a:gd name="T8" fmla="*/ 52 w 104"/>
                <a:gd name="T9" fmla="*/ 198 h 198"/>
              </a:gdLst>
              <a:ahLst/>
              <a:cxnLst>
                <a:cxn ang="0">
                  <a:pos x="T0" y="T1"/>
                </a:cxn>
                <a:cxn ang="0">
                  <a:pos x="T2" y="T3"/>
                </a:cxn>
                <a:cxn ang="0">
                  <a:pos x="T4" y="T5"/>
                </a:cxn>
                <a:cxn ang="0">
                  <a:pos x="T6" y="T7"/>
                </a:cxn>
                <a:cxn ang="0">
                  <a:pos x="T8" y="T9"/>
                </a:cxn>
              </a:cxnLst>
              <a:rect l="0" t="0" r="r" b="b"/>
              <a:pathLst>
                <a:path w="104" h="198">
                  <a:moveTo>
                    <a:pt x="52" y="198"/>
                  </a:moveTo>
                  <a:cubicBezTo>
                    <a:pt x="0" y="5"/>
                    <a:pt x="0" y="5"/>
                    <a:pt x="0" y="5"/>
                  </a:cubicBezTo>
                  <a:cubicBezTo>
                    <a:pt x="0" y="5"/>
                    <a:pt x="27" y="0"/>
                    <a:pt x="52" y="0"/>
                  </a:cubicBezTo>
                  <a:cubicBezTo>
                    <a:pt x="79" y="0"/>
                    <a:pt x="104" y="5"/>
                    <a:pt x="104" y="5"/>
                  </a:cubicBezTo>
                  <a:lnTo>
                    <a:pt x="52" y="198"/>
                  </a:lnTo>
                  <a:close/>
                </a:path>
              </a:pathLst>
            </a:custGeom>
            <a:solidFill>
              <a:schemeClr val="accent1"/>
            </a:solidFill>
            <a:ln>
              <a:noFill/>
            </a:ln>
          </p:spPr>
          <p:txBody>
            <a:bodyPr vert="horz" wrap="square" lIns="91440" tIns="45720" rIns="91440" bIns="45720" numCol="1" anchor="t" anchorCtr="0" compatLnSpc="1"/>
            <a:lstStyle/>
            <a:p>
              <a:endParaRPr lang="en-US" sz="2400"/>
            </a:p>
          </p:txBody>
        </p:sp>
        <p:sp>
          <p:nvSpPr>
            <p:cNvPr id="8" name="Freeform 15"/>
            <p:cNvSpPr/>
            <p:nvPr/>
          </p:nvSpPr>
          <p:spPr bwMode="auto">
            <a:xfrm rot="1888538">
              <a:off x="4751483" y="1914373"/>
              <a:ext cx="817740" cy="1565675"/>
            </a:xfrm>
            <a:custGeom>
              <a:avLst/>
              <a:gdLst>
                <a:gd name="T0" fmla="*/ 52 w 104"/>
                <a:gd name="T1" fmla="*/ 198 h 198"/>
                <a:gd name="T2" fmla="*/ 0 w 104"/>
                <a:gd name="T3" fmla="*/ 5 h 198"/>
                <a:gd name="T4" fmla="*/ 52 w 104"/>
                <a:gd name="T5" fmla="*/ 0 h 198"/>
                <a:gd name="T6" fmla="*/ 104 w 104"/>
                <a:gd name="T7" fmla="*/ 5 h 198"/>
                <a:gd name="T8" fmla="*/ 52 w 104"/>
                <a:gd name="T9" fmla="*/ 198 h 198"/>
              </a:gdLst>
              <a:ahLst/>
              <a:cxnLst>
                <a:cxn ang="0">
                  <a:pos x="T0" y="T1"/>
                </a:cxn>
                <a:cxn ang="0">
                  <a:pos x="T2" y="T3"/>
                </a:cxn>
                <a:cxn ang="0">
                  <a:pos x="T4" y="T5"/>
                </a:cxn>
                <a:cxn ang="0">
                  <a:pos x="T6" y="T7"/>
                </a:cxn>
                <a:cxn ang="0">
                  <a:pos x="T8" y="T9"/>
                </a:cxn>
              </a:cxnLst>
              <a:rect l="0" t="0" r="r" b="b"/>
              <a:pathLst>
                <a:path w="104" h="198">
                  <a:moveTo>
                    <a:pt x="52" y="198"/>
                  </a:moveTo>
                  <a:cubicBezTo>
                    <a:pt x="0" y="5"/>
                    <a:pt x="0" y="5"/>
                    <a:pt x="0" y="5"/>
                  </a:cubicBezTo>
                  <a:cubicBezTo>
                    <a:pt x="0" y="5"/>
                    <a:pt x="27" y="0"/>
                    <a:pt x="52" y="0"/>
                  </a:cubicBezTo>
                  <a:cubicBezTo>
                    <a:pt x="79" y="0"/>
                    <a:pt x="104" y="5"/>
                    <a:pt x="104" y="5"/>
                  </a:cubicBezTo>
                  <a:lnTo>
                    <a:pt x="52" y="198"/>
                  </a:lnTo>
                  <a:close/>
                </a:path>
              </a:pathLst>
            </a:custGeom>
            <a:solidFill>
              <a:schemeClr val="accent4"/>
            </a:solidFill>
            <a:ln>
              <a:noFill/>
            </a:ln>
          </p:spPr>
          <p:txBody>
            <a:bodyPr vert="horz" wrap="square" lIns="91440" tIns="45720" rIns="91440" bIns="45720" numCol="1" anchor="t" anchorCtr="0" compatLnSpc="1"/>
            <a:lstStyle/>
            <a:p>
              <a:endParaRPr lang="en-US" sz="2400"/>
            </a:p>
          </p:txBody>
        </p:sp>
        <p:sp>
          <p:nvSpPr>
            <p:cNvPr id="9" name="Freeform 9"/>
            <p:cNvSpPr/>
            <p:nvPr/>
          </p:nvSpPr>
          <p:spPr bwMode="auto">
            <a:xfrm>
              <a:off x="3894607" y="1352550"/>
              <a:ext cx="1223287" cy="2330230"/>
            </a:xfrm>
            <a:custGeom>
              <a:avLst/>
              <a:gdLst>
                <a:gd name="T0" fmla="*/ 78 w 155"/>
                <a:gd name="T1" fmla="*/ 295 h 295"/>
                <a:gd name="T2" fmla="*/ 0 w 155"/>
                <a:gd name="T3" fmla="*/ 7 h 295"/>
                <a:gd name="T4" fmla="*/ 78 w 155"/>
                <a:gd name="T5" fmla="*/ 0 h 295"/>
                <a:gd name="T6" fmla="*/ 155 w 155"/>
                <a:gd name="T7" fmla="*/ 7 h 295"/>
                <a:gd name="T8" fmla="*/ 78 w 155"/>
                <a:gd name="T9" fmla="*/ 295 h 295"/>
              </a:gdLst>
              <a:ahLst/>
              <a:cxnLst>
                <a:cxn ang="0">
                  <a:pos x="T0" y="T1"/>
                </a:cxn>
                <a:cxn ang="0">
                  <a:pos x="T2" y="T3"/>
                </a:cxn>
                <a:cxn ang="0">
                  <a:pos x="T4" y="T5"/>
                </a:cxn>
                <a:cxn ang="0">
                  <a:pos x="T6" y="T7"/>
                </a:cxn>
                <a:cxn ang="0">
                  <a:pos x="T8" y="T9"/>
                </a:cxn>
              </a:cxnLst>
              <a:rect l="0" t="0" r="r" b="b"/>
              <a:pathLst>
                <a:path w="155" h="295">
                  <a:moveTo>
                    <a:pt x="78" y="295"/>
                  </a:moveTo>
                  <a:cubicBezTo>
                    <a:pt x="0" y="7"/>
                    <a:pt x="0" y="7"/>
                    <a:pt x="0" y="7"/>
                  </a:cubicBezTo>
                  <a:cubicBezTo>
                    <a:pt x="0" y="7"/>
                    <a:pt x="41" y="0"/>
                    <a:pt x="78" y="0"/>
                  </a:cubicBezTo>
                  <a:cubicBezTo>
                    <a:pt x="119" y="0"/>
                    <a:pt x="155" y="7"/>
                    <a:pt x="155" y="7"/>
                  </a:cubicBezTo>
                  <a:lnTo>
                    <a:pt x="78" y="295"/>
                  </a:lnTo>
                  <a:close/>
                </a:path>
              </a:pathLst>
            </a:custGeom>
            <a:solidFill>
              <a:schemeClr val="accent3"/>
            </a:solidFill>
            <a:ln>
              <a:noFill/>
            </a:ln>
          </p:spPr>
          <p:txBody>
            <a:bodyPr vert="horz" wrap="square" lIns="91440" tIns="45720" rIns="91440" bIns="45720" numCol="1" anchor="t" anchorCtr="0" compatLnSpc="1"/>
            <a:lstStyle/>
            <a:p>
              <a:endParaRPr lang="en-US" sz="2400"/>
            </a:p>
          </p:txBody>
        </p:sp>
        <p:sp>
          <p:nvSpPr>
            <p:cNvPr id="10" name="Freeform 10"/>
            <p:cNvSpPr/>
            <p:nvPr/>
          </p:nvSpPr>
          <p:spPr bwMode="auto">
            <a:xfrm>
              <a:off x="4097380" y="1510060"/>
              <a:ext cx="817740" cy="1565675"/>
            </a:xfrm>
            <a:custGeom>
              <a:avLst/>
              <a:gdLst>
                <a:gd name="T0" fmla="*/ 52 w 104"/>
                <a:gd name="T1" fmla="*/ 198 h 198"/>
                <a:gd name="T2" fmla="*/ 0 w 104"/>
                <a:gd name="T3" fmla="*/ 5 h 198"/>
                <a:gd name="T4" fmla="*/ 52 w 104"/>
                <a:gd name="T5" fmla="*/ 0 h 198"/>
                <a:gd name="T6" fmla="*/ 104 w 104"/>
                <a:gd name="T7" fmla="*/ 5 h 198"/>
                <a:gd name="T8" fmla="*/ 52 w 104"/>
                <a:gd name="T9" fmla="*/ 198 h 198"/>
              </a:gdLst>
              <a:ahLst/>
              <a:cxnLst>
                <a:cxn ang="0">
                  <a:pos x="T0" y="T1"/>
                </a:cxn>
                <a:cxn ang="0">
                  <a:pos x="T2" y="T3"/>
                </a:cxn>
                <a:cxn ang="0">
                  <a:pos x="T4" y="T5"/>
                </a:cxn>
                <a:cxn ang="0">
                  <a:pos x="T6" y="T7"/>
                </a:cxn>
                <a:cxn ang="0">
                  <a:pos x="T8" y="T9"/>
                </a:cxn>
              </a:cxnLst>
              <a:rect l="0" t="0" r="r" b="b"/>
              <a:pathLst>
                <a:path w="104" h="198">
                  <a:moveTo>
                    <a:pt x="52" y="198"/>
                  </a:moveTo>
                  <a:cubicBezTo>
                    <a:pt x="0" y="5"/>
                    <a:pt x="0" y="5"/>
                    <a:pt x="0" y="5"/>
                  </a:cubicBezTo>
                  <a:cubicBezTo>
                    <a:pt x="0" y="5"/>
                    <a:pt x="27" y="0"/>
                    <a:pt x="52" y="0"/>
                  </a:cubicBezTo>
                  <a:cubicBezTo>
                    <a:pt x="79" y="0"/>
                    <a:pt x="104" y="5"/>
                    <a:pt x="104" y="5"/>
                  </a:cubicBezTo>
                  <a:lnTo>
                    <a:pt x="52" y="198"/>
                  </a:lnTo>
                  <a:close/>
                </a:path>
              </a:pathLst>
            </a:custGeom>
            <a:solidFill>
              <a:schemeClr val="bg1"/>
            </a:solidFill>
            <a:ln>
              <a:noFill/>
            </a:ln>
          </p:spPr>
          <p:txBody>
            <a:bodyPr vert="horz" wrap="square" lIns="91440" tIns="45720" rIns="91440" bIns="45720" numCol="1" anchor="t" anchorCtr="0" compatLnSpc="1"/>
            <a:lstStyle/>
            <a:p>
              <a:endParaRPr lang="en-US" sz="2400"/>
            </a:p>
          </p:txBody>
        </p:sp>
        <p:sp>
          <p:nvSpPr>
            <p:cNvPr id="11" name="Oval 11"/>
            <p:cNvSpPr>
              <a:spLocks noChangeArrowheads="1"/>
            </p:cNvSpPr>
            <p:nvPr/>
          </p:nvSpPr>
          <p:spPr bwMode="auto">
            <a:xfrm>
              <a:off x="3684739" y="2920780"/>
              <a:ext cx="1643023" cy="1634192"/>
            </a:xfrm>
            <a:prstGeom prst="ellipse">
              <a:avLst/>
            </a:prstGeom>
            <a:solidFill>
              <a:schemeClr val="accent3"/>
            </a:solidFill>
            <a:ln>
              <a:noFill/>
            </a:ln>
          </p:spPr>
          <p:txBody>
            <a:bodyPr vert="horz" wrap="square" lIns="91440" tIns="45720" rIns="91440" bIns="45720" numCol="1" anchor="t" anchorCtr="0" compatLnSpc="1"/>
            <a:lstStyle/>
            <a:p>
              <a:endParaRPr lang="en-US" sz="2400"/>
            </a:p>
          </p:txBody>
        </p:sp>
        <p:sp>
          <p:nvSpPr>
            <p:cNvPr id="12" name="Freeform 16"/>
            <p:cNvSpPr/>
            <p:nvPr/>
          </p:nvSpPr>
          <p:spPr bwMode="auto">
            <a:xfrm>
              <a:off x="4065008" y="3339655"/>
              <a:ext cx="882484" cy="796443"/>
            </a:xfrm>
            <a:custGeom>
              <a:avLst/>
              <a:gdLst>
                <a:gd name="T0" fmla="*/ 466 w 542"/>
                <a:gd name="T1" fmla="*/ 166 h 490"/>
                <a:gd name="T2" fmla="*/ 424 w 542"/>
                <a:gd name="T3" fmla="*/ 146 h 490"/>
                <a:gd name="T4" fmla="*/ 409 w 542"/>
                <a:gd name="T5" fmla="*/ 156 h 490"/>
                <a:gd name="T6" fmla="*/ 431 w 542"/>
                <a:gd name="T7" fmla="*/ 245 h 490"/>
                <a:gd name="T8" fmla="*/ 246 w 542"/>
                <a:gd name="T9" fmla="*/ 430 h 490"/>
                <a:gd name="T10" fmla="*/ 60 w 542"/>
                <a:gd name="T11" fmla="*/ 245 h 490"/>
                <a:gd name="T12" fmla="*/ 246 w 542"/>
                <a:gd name="T13" fmla="*/ 60 h 490"/>
                <a:gd name="T14" fmla="*/ 390 w 542"/>
                <a:gd name="T15" fmla="*/ 129 h 490"/>
                <a:gd name="T16" fmla="*/ 361 w 542"/>
                <a:gd name="T17" fmla="*/ 148 h 490"/>
                <a:gd name="T18" fmla="*/ 246 w 542"/>
                <a:gd name="T19" fmla="*/ 94 h 490"/>
                <a:gd name="T20" fmla="*/ 94 w 542"/>
                <a:gd name="T21" fmla="*/ 245 h 490"/>
                <a:gd name="T22" fmla="*/ 246 w 542"/>
                <a:gd name="T23" fmla="*/ 396 h 490"/>
                <a:gd name="T24" fmla="*/ 397 w 542"/>
                <a:gd name="T25" fmla="*/ 245 h 490"/>
                <a:gd name="T26" fmla="*/ 380 w 542"/>
                <a:gd name="T27" fmla="*/ 175 h 490"/>
                <a:gd name="T28" fmla="*/ 332 w 542"/>
                <a:gd name="T29" fmla="*/ 207 h 490"/>
                <a:gd name="T30" fmla="*/ 340 w 542"/>
                <a:gd name="T31" fmla="*/ 245 h 490"/>
                <a:gd name="T32" fmla="*/ 246 w 542"/>
                <a:gd name="T33" fmla="*/ 339 h 490"/>
                <a:gd name="T34" fmla="*/ 151 w 542"/>
                <a:gd name="T35" fmla="*/ 245 h 490"/>
                <a:gd name="T36" fmla="*/ 246 w 542"/>
                <a:gd name="T37" fmla="*/ 151 h 490"/>
                <a:gd name="T38" fmla="*/ 313 w 542"/>
                <a:gd name="T39" fmla="*/ 179 h 490"/>
                <a:gd name="T40" fmla="*/ 281 w 542"/>
                <a:gd name="T41" fmla="*/ 201 h 490"/>
                <a:gd name="T42" fmla="*/ 246 w 542"/>
                <a:gd name="T43" fmla="*/ 188 h 490"/>
                <a:gd name="T44" fmla="*/ 189 w 542"/>
                <a:gd name="T45" fmla="*/ 245 h 490"/>
                <a:gd name="T46" fmla="*/ 246 w 542"/>
                <a:gd name="T47" fmla="*/ 302 h 490"/>
                <a:gd name="T48" fmla="*/ 303 w 542"/>
                <a:gd name="T49" fmla="*/ 245 h 490"/>
                <a:gd name="T50" fmla="*/ 300 w 542"/>
                <a:gd name="T51" fmla="*/ 228 h 490"/>
                <a:gd name="T52" fmla="*/ 254 w 542"/>
                <a:gd name="T53" fmla="*/ 258 h 490"/>
                <a:gd name="T54" fmla="*/ 248 w 542"/>
                <a:gd name="T55" fmla="*/ 248 h 490"/>
                <a:gd name="T56" fmla="*/ 428 w 542"/>
                <a:gd name="T57" fmla="*/ 129 h 490"/>
                <a:gd name="T58" fmla="*/ 471 w 542"/>
                <a:gd name="T59" fmla="*/ 149 h 490"/>
                <a:gd name="T60" fmla="*/ 542 w 542"/>
                <a:gd name="T61" fmla="*/ 102 h 490"/>
                <a:gd name="T62" fmla="*/ 500 w 542"/>
                <a:gd name="T63" fmla="*/ 82 h 490"/>
                <a:gd name="T64" fmla="*/ 512 w 542"/>
                <a:gd name="T65" fmla="*/ 74 h 490"/>
                <a:gd name="T66" fmla="*/ 500 w 542"/>
                <a:gd name="T67" fmla="*/ 56 h 490"/>
                <a:gd name="T68" fmla="*/ 488 w 542"/>
                <a:gd name="T69" fmla="*/ 64 h 490"/>
                <a:gd name="T70" fmla="*/ 487 w 542"/>
                <a:gd name="T71" fmla="*/ 17 h 490"/>
                <a:gd name="T72" fmla="*/ 415 w 542"/>
                <a:gd name="T73" fmla="*/ 64 h 490"/>
                <a:gd name="T74" fmla="*/ 416 w 542"/>
                <a:gd name="T75" fmla="*/ 111 h 490"/>
                <a:gd name="T76" fmla="*/ 401 w 542"/>
                <a:gd name="T77" fmla="*/ 121 h 490"/>
                <a:gd name="T78" fmla="*/ 400 w 542"/>
                <a:gd name="T79" fmla="*/ 67 h 490"/>
                <a:gd name="T80" fmla="*/ 408 w 542"/>
                <a:gd name="T81" fmla="*/ 62 h 490"/>
                <a:gd name="T82" fmla="*/ 246 w 542"/>
                <a:gd name="T83" fmla="*/ 0 h 490"/>
                <a:gd name="T84" fmla="*/ 0 w 542"/>
                <a:gd name="T85" fmla="*/ 245 h 490"/>
                <a:gd name="T86" fmla="*/ 246 w 542"/>
                <a:gd name="T87" fmla="*/ 490 h 490"/>
                <a:gd name="T88" fmla="*/ 491 w 542"/>
                <a:gd name="T89" fmla="*/ 245 h 490"/>
                <a:gd name="T90" fmla="*/ 475 w 542"/>
                <a:gd name="T91" fmla="*/ 159 h 490"/>
                <a:gd name="T92" fmla="*/ 466 w 542"/>
                <a:gd name="T93" fmla="*/ 166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42" h="490">
                  <a:moveTo>
                    <a:pt x="466" y="166"/>
                  </a:moveTo>
                  <a:cubicBezTo>
                    <a:pt x="424" y="146"/>
                    <a:pt x="424" y="146"/>
                    <a:pt x="424" y="146"/>
                  </a:cubicBezTo>
                  <a:cubicBezTo>
                    <a:pt x="409" y="156"/>
                    <a:pt x="409" y="156"/>
                    <a:pt x="409" y="156"/>
                  </a:cubicBezTo>
                  <a:cubicBezTo>
                    <a:pt x="423" y="183"/>
                    <a:pt x="431" y="213"/>
                    <a:pt x="431" y="245"/>
                  </a:cubicBezTo>
                  <a:cubicBezTo>
                    <a:pt x="431" y="347"/>
                    <a:pt x="348" y="430"/>
                    <a:pt x="246" y="430"/>
                  </a:cubicBezTo>
                  <a:cubicBezTo>
                    <a:pt x="143" y="430"/>
                    <a:pt x="60" y="347"/>
                    <a:pt x="60" y="245"/>
                  </a:cubicBezTo>
                  <a:cubicBezTo>
                    <a:pt x="60" y="143"/>
                    <a:pt x="143" y="60"/>
                    <a:pt x="246" y="60"/>
                  </a:cubicBezTo>
                  <a:cubicBezTo>
                    <a:pt x="304" y="60"/>
                    <a:pt x="356" y="87"/>
                    <a:pt x="390" y="129"/>
                  </a:cubicBezTo>
                  <a:cubicBezTo>
                    <a:pt x="361" y="148"/>
                    <a:pt x="361" y="148"/>
                    <a:pt x="361" y="148"/>
                  </a:cubicBezTo>
                  <a:cubicBezTo>
                    <a:pt x="333" y="115"/>
                    <a:pt x="292" y="94"/>
                    <a:pt x="246" y="94"/>
                  </a:cubicBezTo>
                  <a:cubicBezTo>
                    <a:pt x="162" y="94"/>
                    <a:pt x="94" y="162"/>
                    <a:pt x="94" y="245"/>
                  </a:cubicBezTo>
                  <a:cubicBezTo>
                    <a:pt x="94" y="328"/>
                    <a:pt x="162" y="396"/>
                    <a:pt x="246" y="396"/>
                  </a:cubicBezTo>
                  <a:cubicBezTo>
                    <a:pt x="329" y="396"/>
                    <a:pt x="397" y="328"/>
                    <a:pt x="397" y="245"/>
                  </a:cubicBezTo>
                  <a:cubicBezTo>
                    <a:pt x="397" y="220"/>
                    <a:pt x="391" y="196"/>
                    <a:pt x="380" y="175"/>
                  </a:cubicBezTo>
                  <a:cubicBezTo>
                    <a:pt x="332" y="207"/>
                    <a:pt x="332" y="207"/>
                    <a:pt x="332" y="207"/>
                  </a:cubicBezTo>
                  <a:cubicBezTo>
                    <a:pt x="337" y="218"/>
                    <a:pt x="340" y="231"/>
                    <a:pt x="340" y="245"/>
                  </a:cubicBezTo>
                  <a:cubicBezTo>
                    <a:pt x="340" y="297"/>
                    <a:pt x="298" y="339"/>
                    <a:pt x="246" y="339"/>
                  </a:cubicBezTo>
                  <a:cubicBezTo>
                    <a:pt x="194" y="339"/>
                    <a:pt x="151" y="297"/>
                    <a:pt x="151" y="245"/>
                  </a:cubicBezTo>
                  <a:cubicBezTo>
                    <a:pt x="151" y="193"/>
                    <a:pt x="194" y="151"/>
                    <a:pt x="246" y="151"/>
                  </a:cubicBezTo>
                  <a:cubicBezTo>
                    <a:pt x="272" y="151"/>
                    <a:pt x="296" y="162"/>
                    <a:pt x="313" y="179"/>
                  </a:cubicBezTo>
                  <a:cubicBezTo>
                    <a:pt x="281" y="201"/>
                    <a:pt x="281" y="201"/>
                    <a:pt x="281" y="201"/>
                  </a:cubicBezTo>
                  <a:cubicBezTo>
                    <a:pt x="271" y="193"/>
                    <a:pt x="259" y="188"/>
                    <a:pt x="246" y="188"/>
                  </a:cubicBezTo>
                  <a:cubicBezTo>
                    <a:pt x="214" y="188"/>
                    <a:pt x="189" y="214"/>
                    <a:pt x="189" y="245"/>
                  </a:cubicBezTo>
                  <a:cubicBezTo>
                    <a:pt x="189" y="276"/>
                    <a:pt x="214" y="302"/>
                    <a:pt x="246" y="302"/>
                  </a:cubicBezTo>
                  <a:cubicBezTo>
                    <a:pt x="277" y="302"/>
                    <a:pt x="303" y="276"/>
                    <a:pt x="303" y="245"/>
                  </a:cubicBezTo>
                  <a:cubicBezTo>
                    <a:pt x="303" y="239"/>
                    <a:pt x="301" y="233"/>
                    <a:pt x="300" y="228"/>
                  </a:cubicBezTo>
                  <a:cubicBezTo>
                    <a:pt x="254" y="258"/>
                    <a:pt x="254" y="258"/>
                    <a:pt x="254" y="258"/>
                  </a:cubicBezTo>
                  <a:cubicBezTo>
                    <a:pt x="248" y="248"/>
                    <a:pt x="248" y="248"/>
                    <a:pt x="248" y="248"/>
                  </a:cubicBezTo>
                  <a:cubicBezTo>
                    <a:pt x="428" y="129"/>
                    <a:pt x="428" y="129"/>
                    <a:pt x="428" y="129"/>
                  </a:cubicBezTo>
                  <a:cubicBezTo>
                    <a:pt x="471" y="149"/>
                    <a:pt x="471" y="149"/>
                    <a:pt x="471" y="149"/>
                  </a:cubicBezTo>
                  <a:cubicBezTo>
                    <a:pt x="542" y="102"/>
                    <a:pt x="542" y="102"/>
                    <a:pt x="542" y="102"/>
                  </a:cubicBezTo>
                  <a:cubicBezTo>
                    <a:pt x="500" y="82"/>
                    <a:pt x="500" y="82"/>
                    <a:pt x="500" y="82"/>
                  </a:cubicBezTo>
                  <a:cubicBezTo>
                    <a:pt x="512" y="74"/>
                    <a:pt x="512" y="74"/>
                    <a:pt x="512" y="74"/>
                  </a:cubicBezTo>
                  <a:cubicBezTo>
                    <a:pt x="500" y="56"/>
                    <a:pt x="500" y="56"/>
                    <a:pt x="500" y="56"/>
                  </a:cubicBezTo>
                  <a:cubicBezTo>
                    <a:pt x="488" y="64"/>
                    <a:pt x="488" y="64"/>
                    <a:pt x="488" y="64"/>
                  </a:cubicBezTo>
                  <a:cubicBezTo>
                    <a:pt x="487" y="17"/>
                    <a:pt x="487" y="17"/>
                    <a:pt x="487" y="17"/>
                  </a:cubicBezTo>
                  <a:cubicBezTo>
                    <a:pt x="415" y="64"/>
                    <a:pt x="415" y="64"/>
                    <a:pt x="415" y="64"/>
                  </a:cubicBezTo>
                  <a:cubicBezTo>
                    <a:pt x="416" y="111"/>
                    <a:pt x="416" y="111"/>
                    <a:pt x="416" y="111"/>
                  </a:cubicBezTo>
                  <a:cubicBezTo>
                    <a:pt x="401" y="121"/>
                    <a:pt x="401" y="121"/>
                    <a:pt x="401" y="121"/>
                  </a:cubicBezTo>
                  <a:cubicBezTo>
                    <a:pt x="400" y="67"/>
                    <a:pt x="400" y="67"/>
                    <a:pt x="400" y="67"/>
                  </a:cubicBezTo>
                  <a:cubicBezTo>
                    <a:pt x="408" y="62"/>
                    <a:pt x="408" y="62"/>
                    <a:pt x="408" y="62"/>
                  </a:cubicBezTo>
                  <a:cubicBezTo>
                    <a:pt x="365" y="23"/>
                    <a:pt x="308" y="0"/>
                    <a:pt x="246" y="0"/>
                  </a:cubicBezTo>
                  <a:cubicBezTo>
                    <a:pt x="110" y="0"/>
                    <a:pt x="0" y="110"/>
                    <a:pt x="0" y="245"/>
                  </a:cubicBezTo>
                  <a:cubicBezTo>
                    <a:pt x="0" y="380"/>
                    <a:pt x="110" y="490"/>
                    <a:pt x="246" y="490"/>
                  </a:cubicBezTo>
                  <a:cubicBezTo>
                    <a:pt x="381" y="490"/>
                    <a:pt x="491" y="380"/>
                    <a:pt x="491" y="245"/>
                  </a:cubicBezTo>
                  <a:cubicBezTo>
                    <a:pt x="491" y="215"/>
                    <a:pt x="485" y="186"/>
                    <a:pt x="475" y="159"/>
                  </a:cubicBezTo>
                  <a:lnTo>
                    <a:pt x="466" y="166"/>
                  </a:lnTo>
                  <a:close/>
                </a:path>
              </a:pathLst>
            </a:custGeom>
            <a:solidFill>
              <a:schemeClr val="bg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13" name="TextBox 12"/>
            <p:cNvSpPr txBox="1"/>
            <p:nvPr/>
          </p:nvSpPr>
          <p:spPr>
            <a:xfrm>
              <a:off x="5417478" y="2800350"/>
              <a:ext cx="1609564" cy="324593"/>
            </a:xfrm>
            <a:prstGeom prst="rect">
              <a:avLst/>
            </a:prstGeom>
            <a:noFill/>
          </p:spPr>
          <p:txBody>
            <a:bodyPr wrap="square" rtlCol="0">
              <a:spAutoFit/>
            </a:bodyPr>
            <a:lstStyle/>
            <a:p>
              <a:r>
                <a:rPr lang="en-US" sz="2400" dirty="0" smtClean="0">
                  <a:solidFill>
                    <a:schemeClr val="bg1">
                      <a:lumMod val="50000"/>
                    </a:schemeClr>
                  </a:solidFill>
                  <a:latin typeface="+mj-lt"/>
                </a:rPr>
                <a:t>SAMPLE TEXT</a:t>
              </a:r>
              <a:endParaRPr lang="en-US" sz="2400" dirty="0">
                <a:solidFill>
                  <a:schemeClr val="bg1">
                    <a:lumMod val="50000"/>
                  </a:schemeClr>
                </a:solidFill>
                <a:latin typeface="+mj-lt"/>
              </a:endParaRPr>
            </a:p>
          </p:txBody>
        </p:sp>
        <p:sp>
          <p:nvSpPr>
            <p:cNvPr id="14" name="Rectangle 18"/>
            <p:cNvSpPr/>
            <p:nvPr/>
          </p:nvSpPr>
          <p:spPr>
            <a:xfrm>
              <a:off x="5595105" y="3064364"/>
              <a:ext cx="2863873" cy="411151"/>
            </a:xfrm>
            <a:prstGeom prst="rect">
              <a:avLst/>
            </a:prstGeom>
          </p:spPr>
          <p:txBody>
            <a:bodyPr wrap="square">
              <a:spAutoFit/>
            </a:bodyPr>
            <a:lstStyle/>
            <a:p>
              <a:pPr algn="just"/>
              <a:r>
                <a:rPr lang="en-US" sz="1600">
                  <a:solidFill>
                    <a:schemeClr val="bg1">
                      <a:lumMod val="50000"/>
                    </a:schemeClr>
                  </a:solidFill>
                </a:rPr>
                <a:t>Lorem Ipsum is simply dummy text of the printing and typesetting industry. </a:t>
              </a:r>
              <a:endParaRPr lang="en-US" sz="1600">
                <a:solidFill>
                  <a:schemeClr val="bg1">
                    <a:lumMod val="50000"/>
                  </a:schemeClr>
                </a:solidFill>
              </a:endParaRPr>
            </a:p>
          </p:txBody>
        </p:sp>
        <p:sp>
          <p:nvSpPr>
            <p:cNvPr id="15" name="TextBox 14"/>
            <p:cNvSpPr txBox="1"/>
            <p:nvPr/>
          </p:nvSpPr>
          <p:spPr>
            <a:xfrm>
              <a:off x="2183819" y="2800350"/>
              <a:ext cx="1609564" cy="324593"/>
            </a:xfrm>
            <a:prstGeom prst="rect">
              <a:avLst/>
            </a:prstGeom>
            <a:noFill/>
          </p:spPr>
          <p:txBody>
            <a:bodyPr wrap="square" rtlCol="0">
              <a:spAutoFit/>
            </a:bodyPr>
            <a:lstStyle/>
            <a:p>
              <a:r>
                <a:rPr lang="en-US" sz="2400" smtClean="0">
                  <a:solidFill>
                    <a:schemeClr val="bg1">
                      <a:lumMod val="50000"/>
                    </a:schemeClr>
                  </a:solidFill>
                  <a:latin typeface="+mj-lt"/>
                </a:rPr>
                <a:t>SAMPLE TEXT</a:t>
              </a:r>
              <a:endParaRPr lang="en-US" sz="2400">
                <a:solidFill>
                  <a:schemeClr val="bg1">
                    <a:lumMod val="50000"/>
                  </a:schemeClr>
                </a:solidFill>
                <a:latin typeface="+mj-lt"/>
              </a:endParaRPr>
            </a:p>
          </p:txBody>
        </p:sp>
        <p:sp>
          <p:nvSpPr>
            <p:cNvPr id="16" name="Rectangle 20"/>
            <p:cNvSpPr/>
            <p:nvPr/>
          </p:nvSpPr>
          <p:spPr>
            <a:xfrm>
              <a:off x="609600" y="3064364"/>
              <a:ext cx="2863873" cy="411151"/>
            </a:xfrm>
            <a:prstGeom prst="rect">
              <a:avLst/>
            </a:prstGeom>
          </p:spPr>
          <p:txBody>
            <a:bodyPr wrap="square">
              <a:spAutoFit/>
            </a:bodyPr>
            <a:lstStyle/>
            <a:p>
              <a:pPr algn="just"/>
              <a:r>
                <a:rPr lang="en-US" sz="1600">
                  <a:solidFill>
                    <a:schemeClr val="bg1">
                      <a:lumMod val="50000"/>
                    </a:schemeClr>
                  </a:solidFill>
                </a:rPr>
                <a:t>Lorem Ipsum is simply dummy text of the printing and typesetting industry. </a:t>
              </a:r>
              <a:endParaRPr lang="en-US" sz="1600">
                <a:solidFill>
                  <a:schemeClr val="bg1">
                    <a:lumMod val="50000"/>
                  </a:schemeClr>
                </a:solidFill>
              </a:endParaRPr>
            </a:p>
          </p:txBody>
        </p:sp>
        <p:sp>
          <p:nvSpPr>
            <p:cNvPr id="17" name="TextBox 16"/>
            <p:cNvSpPr txBox="1"/>
            <p:nvPr/>
          </p:nvSpPr>
          <p:spPr>
            <a:xfrm>
              <a:off x="6705600" y="3783509"/>
              <a:ext cx="838199" cy="649187"/>
            </a:xfrm>
            <a:prstGeom prst="rect">
              <a:avLst/>
            </a:prstGeom>
            <a:noFill/>
          </p:spPr>
          <p:txBody>
            <a:bodyPr wrap="square" rtlCol="0">
              <a:spAutoFit/>
            </a:bodyPr>
            <a:lstStyle/>
            <a:p>
              <a:r>
                <a:rPr lang="en-US" sz="5400" b="1" smtClean="0">
                  <a:solidFill>
                    <a:schemeClr val="bg1">
                      <a:lumMod val="50000"/>
                    </a:schemeClr>
                  </a:solidFill>
                  <a:latin typeface="+mj-lt"/>
                </a:rPr>
                <a:t>75</a:t>
              </a:r>
              <a:endParaRPr lang="en-US" sz="5400" b="1">
                <a:solidFill>
                  <a:schemeClr val="bg1">
                    <a:lumMod val="50000"/>
                  </a:schemeClr>
                </a:solidFill>
                <a:latin typeface="+mj-lt"/>
              </a:endParaRPr>
            </a:p>
          </p:txBody>
        </p:sp>
        <p:sp>
          <p:nvSpPr>
            <p:cNvPr id="18" name="TextBox 17"/>
            <p:cNvSpPr txBox="1"/>
            <p:nvPr/>
          </p:nvSpPr>
          <p:spPr>
            <a:xfrm>
              <a:off x="7209547" y="3995356"/>
              <a:ext cx="545773" cy="411151"/>
            </a:xfrm>
            <a:prstGeom prst="rect">
              <a:avLst/>
            </a:prstGeom>
            <a:noFill/>
          </p:spPr>
          <p:txBody>
            <a:bodyPr wrap="square" rtlCol="0">
              <a:spAutoFit/>
            </a:bodyPr>
            <a:lstStyle/>
            <a:p>
              <a:r>
                <a:rPr lang="en-US" sz="3200" smtClean="0">
                  <a:solidFill>
                    <a:schemeClr val="bg1">
                      <a:lumMod val="50000"/>
                    </a:schemeClr>
                  </a:solidFill>
                  <a:latin typeface="+mj-lt"/>
                </a:rPr>
                <a:t>%</a:t>
              </a:r>
              <a:endParaRPr lang="en-US" sz="3200">
                <a:solidFill>
                  <a:schemeClr val="bg1">
                    <a:lumMod val="50000"/>
                  </a:schemeClr>
                </a:solidFill>
                <a:latin typeface="+mj-lt"/>
              </a:endParaRPr>
            </a:p>
          </p:txBody>
        </p:sp>
        <p:sp>
          <p:nvSpPr>
            <p:cNvPr id="19" name="TextBox 18"/>
            <p:cNvSpPr txBox="1"/>
            <p:nvPr/>
          </p:nvSpPr>
          <p:spPr>
            <a:xfrm>
              <a:off x="1617280" y="3783509"/>
              <a:ext cx="838199" cy="649187"/>
            </a:xfrm>
            <a:prstGeom prst="rect">
              <a:avLst/>
            </a:prstGeom>
            <a:noFill/>
          </p:spPr>
          <p:txBody>
            <a:bodyPr wrap="square" rtlCol="0">
              <a:spAutoFit/>
            </a:bodyPr>
            <a:lstStyle/>
            <a:p>
              <a:r>
                <a:rPr lang="en-US" sz="5400" b="1" smtClean="0">
                  <a:solidFill>
                    <a:schemeClr val="bg1">
                      <a:lumMod val="50000"/>
                    </a:schemeClr>
                  </a:solidFill>
                  <a:latin typeface="+mj-lt"/>
                </a:rPr>
                <a:t>83</a:t>
              </a:r>
              <a:endParaRPr lang="en-US" sz="5400" b="1">
                <a:solidFill>
                  <a:schemeClr val="bg1">
                    <a:lumMod val="50000"/>
                  </a:schemeClr>
                </a:solidFill>
                <a:latin typeface="+mj-lt"/>
              </a:endParaRPr>
            </a:p>
          </p:txBody>
        </p:sp>
        <p:sp>
          <p:nvSpPr>
            <p:cNvPr id="20" name="TextBox 19"/>
            <p:cNvSpPr txBox="1"/>
            <p:nvPr/>
          </p:nvSpPr>
          <p:spPr>
            <a:xfrm>
              <a:off x="2121227" y="3995356"/>
              <a:ext cx="545773" cy="411151"/>
            </a:xfrm>
            <a:prstGeom prst="rect">
              <a:avLst/>
            </a:prstGeom>
            <a:noFill/>
          </p:spPr>
          <p:txBody>
            <a:bodyPr wrap="square" rtlCol="0">
              <a:spAutoFit/>
            </a:bodyPr>
            <a:lstStyle/>
            <a:p>
              <a:r>
                <a:rPr lang="en-US" sz="3200" dirty="0" smtClean="0">
                  <a:solidFill>
                    <a:schemeClr val="bg1">
                      <a:lumMod val="50000"/>
                    </a:schemeClr>
                  </a:solidFill>
                  <a:latin typeface="+mj-lt"/>
                </a:rPr>
                <a:t>%</a:t>
              </a:r>
              <a:endParaRPr lang="en-US" sz="3200" dirty="0">
                <a:solidFill>
                  <a:schemeClr val="bg1">
                    <a:lumMod val="50000"/>
                  </a:schemeClr>
                </a:solidFill>
                <a:latin typeface="+mj-lt"/>
              </a:endParaRPr>
            </a:p>
          </p:txBody>
        </p:sp>
        <p:sp>
          <p:nvSpPr>
            <p:cNvPr id="21" name="TextBox 25"/>
            <p:cNvSpPr txBox="1"/>
            <p:nvPr/>
          </p:nvSpPr>
          <p:spPr>
            <a:xfrm>
              <a:off x="4288477" y="1638195"/>
              <a:ext cx="566815" cy="281314"/>
            </a:xfrm>
            <a:prstGeom prst="rect">
              <a:avLst/>
            </a:prstGeom>
            <a:noFill/>
          </p:spPr>
          <p:txBody>
            <a:bodyPr wrap="square" rtlCol="0">
              <a:spAutoFit/>
            </a:bodyPr>
            <a:lstStyle/>
            <a:p>
              <a:r>
                <a:rPr lang="en-US" sz="2000" dirty="0" smtClean="0">
                  <a:solidFill>
                    <a:schemeClr val="bg1">
                      <a:lumMod val="50000"/>
                    </a:schemeClr>
                  </a:solidFill>
                  <a:latin typeface="+mj-lt"/>
                </a:rPr>
                <a:t>55K.</a:t>
              </a:r>
              <a:endParaRPr lang="en-US" sz="2000" dirty="0">
                <a:solidFill>
                  <a:schemeClr val="bg1">
                    <a:lumMod val="50000"/>
                  </a:schemeClr>
                </a:solidFill>
                <a:latin typeface="+mj-lt"/>
              </a:endParaRPr>
            </a:p>
          </p:txBody>
        </p:sp>
        <p:sp>
          <p:nvSpPr>
            <p:cNvPr id="22" name="TextBox 26"/>
            <p:cNvSpPr txBox="1"/>
            <p:nvPr/>
          </p:nvSpPr>
          <p:spPr>
            <a:xfrm>
              <a:off x="5171187" y="2134211"/>
              <a:ext cx="566815" cy="281314"/>
            </a:xfrm>
            <a:prstGeom prst="rect">
              <a:avLst/>
            </a:prstGeom>
            <a:noFill/>
          </p:spPr>
          <p:txBody>
            <a:bodyPr wrap="square" rtlCol="0">
              <a:spAutoFit/>
            </a:bodyPr>
            <a:lstStyle/>
            <a:p>
              <a:r>
                <a:rPr lang="en-US" sz="2000" smtClean="0">
                  <a:solidFill>
                    <a:schemeClr val="bg1"/>
                  </a:solidFill>
                  <a:latin typeface="+mj-lt"/>
                </a:rPr>
                <a:t>18m.</a:t>
              </a:r>
              <a:endParaRPr lang="en-US" sz="2000">
                <a:solidFill>
                  <a:schemeClr val="bg1"/>
                </a:solidFill>
                <a:latin typeface="+mj-lt"/>
              </a:endParaRPr>
            </a:p>
          </p:txBody>
        </p:sp>
        <p:sp>
          <p:nvSpPr>
            <p:cNvPr id="23" name="TextBox 27"/>
            <p:cNvSpPr txBox="1"/>
            <p:nvPr/>
          </p:nvSpPr>
          <p:spPr>
            <a:xfrm>
              <a:off x="3354477" y="2134211"/>
              <a:ext cx="566815" cy="281314"/>
            </a:xfrm>
            <a:prstGeom prst="rect">
              <a:avLst/>
            </a:prstGeom>
            <a:noFill/>
          </p:spPr>
          <p:txBody>
            <a:bodyPr wrap="square" rtlCol="0">
              <a:spAutoFit/>
            </a:bodyPr>
            <a:lstStyle/>
            <a:p>
              <a:r>
                <a:rPr lang="en-US" sz="2000" smtClean="0">
                  <a:solidFill>
                    <a:schemeClr val="bg1"/>
                  </a:solidFill>
                  <a:latin typeface="+mj-lt"/>
                </a:rPr>
                <a:t>09$.</a:t>
              </a:r>
              <a:endParaRPr lang="en-US" sz="2000">
                <a:solidFill>
                  <a:schemeClr val="bg1"/>
                </a:solidFill>
                <a:latin typeface="+mj-lt"/>
              </a:endParaRPr>
            </a:p>
          </p:txBody>
        </p:sp>
      </p:grpSp>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266252"/>
            <a:ext cx="12190413" cy="556708"/>
            <a:chOff x="0" y="266252"/>
            <a:chExt cx="12190413" cy="556708"/>
          </a:xfrm>
        </p:grpSpPr>
        <p:sp>
          <p:nvSpPr>
            <p:cNvPr id="2" name="矩形 1"/>
            <p:cNvSpPr/>
            <p:nvPr/>
          </p:nvSpPr>
          <p:spPr>
            <a:xfrm>
              <a:off x="0" y="266252"/>
              <a:ext cx="12190413" cy="556708"/>
            </a:xfrm>
            <a:custGeom>
              <a:avLst/>
              <a:gdLst/>
              <a:ahLst/>
              <a:cxnLst/>
              <a:rect l="l" t="t" r="r" b="b"/>
              <a:pathLst>
                <a:path w="12190413" h="713082">
                  <a:moveTo>
                    <a:pt x="4227443" y="0"/>
                  </a:moveTo>
                  <a:lnTo>
                    <a:pt x="12190413" y="0"/>
                  </a:lnTo>
                  <a:lnTo>
                    <a:pt x="12190413" y="713082"/>
                  </a:lnTo>
                  <a:lnTo>
                    <a:pt x="4227443" y="713082"/>
                  </a:lnTo>
                  <a:close/>
                  <a:moveTo>
                    <a:pt x="0" y="0"/>
                  </a:moveTo>
                  <a:lnTo>
                    <a:pt x="543474" y="0"/>
                  </a:lnTo>
                  <a:lnTo>
                    <a:pt x="543474" y="713082"/>
                  </a:lnTo>
                  <a:lnTo>
                    <a:pt x="0" y="71308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9"/>
            <p:cNvSpPr txBox="1"/>
            <p:nvPr/>
          </p:nvSpPr>
          <p:spPr>
            <a:xfrm>
              <a:off x="662742" y="329162"/>
              <a:ext cx="3435256" cy="430887"/>
            </a:xfrm>
            <a:prstGeom prst="rect">
              <a:avLst/>
            </a:prstGeom>
            <a:noFill/>
          </p:spPr>
          <p:txBody>
            <a:bodyPr wrap="square" lIns="0" tIns="0" rIns="0" bIns="0" rtlCol="0">
              <a:spAutoFit/>
            </a:bodyPr>
            <a:lstStyle/>
            <a:p>
              <a:pPr marL="0" lvl="1" algn="ctr"/>
              <a:r>
                <a:rPr lang="zh-CN" altLang="en-US" sz="2800" dirty="0" smtClean="0">
                  <a:solidFill>
                    <a:schemeClr val="bg1">
                      <a:lumMod val="50000"/>
                    </a:schemeClr>
                  </a:solidFill>
                  <a:latin typeface="微软雅黑" panose="020B0503020204020204" pitchFamily="34" charset="-122"/>
                  <a:ea typeface="微软雅黑" panose="020B0503020204020204" pitchFamily="34" charset="-122"/>
                </a:rPr>
                <a:t>点击加入你的标题</a:t>
              </a:r>
              <a:endParaRPr lang="zh-CN" altLang="en-US" sz="2800"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192087" y="2105262"/>
            <a:ext cx="11863019" cy="3879614"/>
            <a:chOff x="230188" y="1800463"/>
            <a:chExt cx="8229600" cy="2691361"/>
          </a:xfrm>
        </p:grpSpPr>
        <p:sp>
          <p:nvSpPr>
            <p:cNvPr id="7" name="Oval 9"/>
            <p:cNvSpPr>
              <a:spLocks noChangeArrowheads="1"/>
            </p:cNvSpPr>
            <p:nvPr/>
          </p:nvSpPr>
          <p:spPr bwMode="auto">
            <a:xfrm>
              <a:off x="2627314" y="2834245"/>
              <a:ext cx="733425" cy="733651"/>
            </a:xfrm>
            <a:prstGeom prst="ellipse">
              <a:avLst/>
            </a:prstGeom>
            <a:solidFill>
              <a:schemeClr val="accent1"/>
            </a:solidFill>
            <a:ln>
              <a:noFill/>
            </a:ln>
          </p:spPr>
          <p:txBody>
            <a:bodyPr/>
            <a:lstStyle/>
            <a:p>
              <a:endParaRPr lang="zh-CN" altLang="en-US" sz="4000">
                <a:solidFill>
                  <a:schemeClr val="bg1">
                    <a:lumMod val="50000"/>
                  </a:schemeClr>
                </a:solidFill>
              </a:endParaRPr>
            </a:p>
          </p:txBody>
        </p:sp>
        <p:sp>
          <p:nvSpPr>
            <p:cNvPr id="8" name="Oval 10"/>
            <p:cNvSpPr>
              <a:spLocks noChangeArrowheads="1"/>
            </p:cNvSpPr>
            <p:nvPr/>
          </p:nvSpPr>
          <p:spPr bwMode="auto">
            <a:xfrm>
              <a:off x="1547813" y="2270509"/>
              <a:ext cx="641350" cy="635196"/>
            </a:xfrm>
            <a:prstGeom prst="ellipse">
              <a:avLst/>
            </a:prstGeom>
            <a:solidFill>
              <a:schemeClr val="accent3"/>
            </a:solidFill>
            <a:ln>
              <a:noFill/>
            </a:ln>
          </p:spPr>
          <p:txBody>
            <a:bodyPr/>
            <a:lstStyle/>
            <a:p>
              <a:endParaRPr lang="zh-CN" altLang="en-US" sz="4000">
                <a:solidFill>
                  <a:schemeClr val="bg1">
                    <a:lumMod val="50000"/>
                  </a:schemeClr>
                </a:solidFill>
              </a:endParaRPr>
            </a:p>
          </p:txBody>
        </p:sp>
        <p:sp>
          <p:nvSpPr>
            <p:cNvPr id="9" name="Oval 11"/>
            <p:cNvSpPr>
              <a:spLocks noChangeArrowheads="1"/>
            </p:cNvSpPr>
            <p:nvPr/>
          </p:nvSpPr>
          <p:spPr bwMode="auto">
            <a:xfrm>
              <a:off x="890588" y="2032310"/>
              <a:ext cx="366712" cy="366825"/>
            </a:xfrm>
            <a:prstGeom prst="ellipse">
              <a:avLst/>
            </a:prstGeom>
            <a:solidFill>
              <a:schemeClr val="accent4"/>
            </a:solidFill>
            <a:ln>
              <a:noFill/>
            </a:ln>
          </p:spPr>
          <p:txBody>
            <a:bodyPr/>
            <a:lstStyle/>
            <a:p>
              <a:endParaRPr lang="zh-CN" altLang="en-US" sz="4000">
                <a:solidFill>
                  <a:schemeClr val="bg1">
                    <a:lumMod val="50000"/>
                  </a:schemeClr>
                </a:solidFill>
              </a:endParaRPr>
            </a:p>
          </p:txBody>
        </p:sp>
        <p:sp>
          <p:nvSpPr>
            <p:cNvPr id="10" name="Oval 12"/>
            <p:cNvSpPr>
              <a:spLocks noChangeArrowheads="1"/>
            </p:cNvSpPr>
            <p:nvPr/>
          </p:nvSpPr>
          <p:spPr bwMode="auto">
            <a:xfrm>
              <a:off x="552450" y="2335616"/>
              <a:ext cx="255588" cy="255667"/>
            </a:xfrm>
            <a:prstGeom prst="ellipse">
              <a:avLst/>
            </a:prstGeom>
            <a:solidFill>
              <a:schemeClr val="accent1"/>
            </a:solidFill>
            <a:ln>
              <a:noFill/>
            </a:ln>
          </p:spPr>
          <p:txBody>
            <a:bodyPr/>
            <a:lstStyle/>
            <a:p>
              <a:endParaRPr lang="zh-CN" altLang="en-US" sz="4000">
                <a:solidFill>
                  <a:schemeClr val="bg1">
                    <a:lumMod val="50000"/>
                  </a:schemeClr>
                </a:solidFill>
              </a:endParaRPr>
            </a:p>
          </p:txBody>
        </p:sp>
        <p:sp>
          <p:nvSpPr>
            <p:cNvPr id="11" name="Oval 13"/>
            <p:cNvSpPr>
              <a:spLocks noChangeArrowheads="1"/>
            </p:cNvSpPr>
            <p:nvPr/>
          </p:nvSpPr>
          <p:spPr bwMode="auto">
            <a:xfrm>
              <a:off x="230188" y="2335616"/>
              <a:ext cx="176212" cy="176267"/>
            </a:xfrm>
            <a:prstGeom prst="ellipse">
              <a:avLst/>
            </a:prstGeom>
            <a:solidFill>
              <a:schemeClr val="accent3"/>
            </a:solidFill>
            <a:ln>
              <a:noFill/>
            </a:ln>
          </p:spPr>
          <p:txBody>
            <a:bodyPr/>
            <a:lstStyle/>
            <a:p>
              <a:endParaRPr lang="zh-CN" altLang="en-US" sz="4000">
                <a:solidFill>
                  <a:schemeClr val="bg1">
                    <a:lumMod val="50000"/>
                  </a:schemeClr>
                </a:solidFill>
              </a:endParaRPr>
            </a:p>
          </p:txBody>
        </p:sp>
        <p:sp>
          <p:nvSpPr>
            <p:cNvPr id="12" name="Oval 15"/>
            <p:cNvSpPr>
              <a:spLocks noChangeArrowheads="1"/>
            </p:cNvSpPr>
            <p:nvPr/>
          </p:nvSpPr>
          <p:spPr bwMode="auto">
            <a:xfrm>
              <a:off x="5924550" y="1863983"/>
              <a:ext cx="323850" cy="323950"/>
            </a:xfrm>
            <a:prstGeom prst="ellipse">
              <a:avLst/>
            </a:prstGeom>
            <a:solidFill>
              <a:schemeClr val="accent3"/>
            </a:solidFill>
            <a:ln>
              <a:noFill/>
            </a:ln>
          </p:spPr>
          <p:txBody>
            <a:bodyPr/>
            <a:lstStyle/>
            <a:p>
              <a:endParaRPr lang="zh-CN" altLang="en-US" sz="4000">
                <a:solidFill>
                  <a:schemeClr val="bg1">
                    <a:lumMod val="50000"/>
                  </a:schemeClr>
                </a:solidFill>
              </a:endParaRPr>
            </a:p>
          </p:txBody>
        </p:sp>
        <p:sp>
          <p:nvSpPr>
            <p:cNvPr id="13" name="Oval 16"/>
            <p:cNvSpPr>
              <a:spLocks noChangeArrowheads="1"/>
            </p:cNvSpPr>
            <p:nvPr/>
          </p:nvSpPr>
          <p:spPr bwMode="auto">
            <a:xfrm>
              <a:off x="5924550" y="2584931"/>
              <a:ext cx="323850" cy="323950"/>
            </a:xfrm>
            <a:prstGeom prst="ellipse">
              <a:avLst/>
            </a:prstGeom>
            <a:solidFill>
              <a:schemeClr val="accent1"/>
            </a:solidFill>
            <a:ln>
              <a:noFill/>
            </a:ln>
          </p:spPr>
          <p:txBody>
            <a:bodyPr/>
            <a:lstStyle/>
            <a:p>
              <a:endParaRPr lang="zh-CN" altLang="en-US" sz="4000">
                <a:solidFill>
                  <a:schemeClr val="bg1">
                    <a:lumMod val="50000"/>
                  </a:schemeClr>
                </a:solidFill>
              </a:endParaRPr>
            </a:p>
          </p:txBody>
        </p:sp>
        <p:sp>
          <p:nvSpPr>
            <p:cNvPr id="14" name="Oval 17"/>
            <p:cNvSpPr>
              <a:spLocks noChangeArrowheads="1"/>
            </p:cNvSpPr>
            <p:nvPr/>
          </p:nvSpPr>
          <p:spPr bwMode="auto">
            <a:xfrm>
              <a:off x="5924550" y="3309054"/>
              <a:ext cx="323850" cy="320774"/>
            </a:xfrm>
            <a:prstGeom prst="ellipse">
              <a:avLst/>
            </a:prstGeom>
            <a:solidFill>
              <a:schemeClr val="accent4"/>
            </a:solidFill>
            <a:ln>
              <a:noFill/>
            </a:ln>
          </p:spPr>
          <p:txBody>
            <a:bodyPr/>
            <a:lstStyle/>
            <a:p>
              <a:endParaRPr lang="zh-CN" altLang="en-US" sz="4000">
                <a:solidFill>
                  <a:schemeClr val="bg1">
                    <a:lumMod val="50000"/>
                  </a:schemeClr>
                </a:solidFill>
              </a:endParaRPr>
            </a:p>
          </p:txBody>
        </p:sp>
        <p:sp>
          <p:nvSpPr>
            <p:cNvPr id="15" name="Oval 18"/>
            <p:cNvSpPr>
              <a:spLocks noChangeArrowheads="1"/>
            </p:cNvSpPr>
            <p:nvPr/>
          </p:nvSpPr>
          <p:spPr bwMode="auto">
            <a:xfrm>
              <a:off x="5924550" y="4022061"/>
              <a:ext cx="323850" cy="323950"/>
            </a:xfrm>
            <a:prstGeom prst="ellipse">
              <a:avLst/>
            </a:prstGeom>
            <a:solidFill>
              <a:schemeClr val="accent3"/>
            </a:solidFill>
            <a:ln>
              <a:noFill/>
            </a:ln>
          </p:spPr>
          <p:txBody>
            <a:bodyPr/>
            <a:lstStyle/>
            <a:p>
              <a:endParaRPr lang="zh-CN" altLang="en-US" sz="4000">
                <a:solidFill>
                  <a:schemeClr val="bg1">
                    <a:lumMod val="50000"/>
                  </a:schemeClr>
                </a:solidFill>
              </a:endParaRPr>
            </a:p>
          </p:txBody>
        </p:sp>
        <p:grpSp>
          <p:nvGrpSpPr>
            <p:cNvPr id="16" name="Group 19"/>
            <p:cNvGrpSpPr/>
            <p:nvPr/>
          </p:nvGrpSpPr>
          <p:grpSpPr bwMode="auto">
            <a:xfrm>
              <a:off x="3779838" y="1825871"/>
              <a:ext cx="1733550" cy="2528080"/>
              <a:chOff x="0" y="0"/>
              <a:chExt cx="1335" cy="1947"/>
            </a:xfrm>
          </p:grpSpPr>
          <p:sp>
            <p:nvSpPr>
              <p:cNvPr id="40" name="Freeform 20"/>
              <p:cNvSpPr>
                <a:spLocks noEditPoints="1"/>
              </p:cNvSpPr>
              <p:nvPr/>
            </p:nvSpPr>
            <p:spPr bwMode="auto">
              <a:xfrm>
                <a:off x="0" y="0"/>
                <a:ext cx="1335" cy="1609"/>
              </a:xfrm>
              <a:custGeom>
                <a:avLst/>
                <a:gdLst>
                  <a:gd name="T0" fmla="*/ 282 w 565"/>
                  <a:gd name="T1" fmla="*/ 0 h 681"/>
                  <a:gd name="T2" fmla="*/ 0 w 565"/>
                  <a:gd name="T3" fmla="*/ 283 h 681"/>
                  <a:gd name="T4" fmla="*/ 72 w 565"/>
                  <a:gd name="T5" fmla="*/ 472 h 681"/>
                  <a:gd name="T6" fmla="*/ 72 w 565"/>
                  <a:gd name="T7" fmla="*/ 472 h 681"/>
                  <a:gd name="T8" fmla="*/ 73 w 565"/>
                  <a:gd name="T9" fmla="*/ 473 h 681"/>
                  <a:gd name="T10" fmla="*/ 85 w 565"/>
                  <a:gd name="T11" fmla="*/ 486 h 681"/>
                  <a:gd name="T12" fmla="*/ 151 w 565"/>
                  <a:gd name="T13" fmla="*/ 568 h 681"/>
                  <a:gd name="T14" fmla="*/ 232 w 565"/>
                  <a:gd name="T15" fmla="*/ 681 h 681"/>
                  <a:gd name="T16" fmla="*/ 275 w 565"/>
                  <a:gd name="T17" fmla="*/ 681 h 681"/>
                  <a:gd name="T18" fmla="*/ 289 w 565"/>
                  <a:gd name="T19" fmla="*/ 681 h 681"/>
                  <a:gd name="T20" fmla="*/ 332 w 565"/>
                  <a:gd name="T21" fmla="*/ 681 h 681"/>
                  <a:gd name="T22" fmla="*/ 414 w 565"/>
                  <a:gd name="T23" fmla="*/ 568 h 681"/>
                  <a:gd name="T24" fmla="*/ 477 w 565"/>
                  <a:gd name="T25" fmla="*/ 488 h 681"/>
                  <a:gd name="T26" fmla="*/ 565 w 565"/>
                  <a:gd name="T27" fmla="*/ 283 h 681"/>
                  <a:gd name="T28" fmla="*/ 282 w 565"/>
                  <a:gd name="T29" fmla="*/ 0 h 681"/>
                  <a:gd name="T30" fmla="*/ 388 w 565"/>
                  <a:gd name="T31" fmla="*/ 410 h 681"/>
                  <a:gd name="T32" fmla="*/ 354 w 565"/>
                  <a:gd name="T33" fmla="*/ 455 h 681"/>
                  <a:gd name="T34" fmla="*/ 309 w 565"/>
                  <a:gd name="T35" fmla="*/ 520 h 681"/>
                  <a:gd name="T36" fmla="*/ 286 w 565"/>
                  <a:gd name="T37" fmla="*/ 520 h 681"/>
                  <a:gd name="T38" fmla="*/ 279 w 565"/>
                  <a:gd name="T39" fmla="*/ 520 h 681"/>
                  <a:gd name="T40" fmla="*/ 255 w 565"/>
                  <a:gd name="T41" fmla="*/ 520 h 681"/>
                  <a:gd name="T42" fmla="*/ 211 w 565"/>
                  <a:gd name="T43" fmla="*/ 455 h 681"/>
                  <a:gd name="T44" fmla="*/ 176 w 565"/>
                  <a:gd name="T45" fmla="*/ 408 h 681"/>
                  <a:gd name="T46" fmla="*/ 169 w 565"/>
                  <a:gd name="T47" fmla="*/ 401 h 681"/>
                  <a:gd name="T48" fmla="*/ 168 w 565"/>
                  <a:gd name="T49" fmla="*/ 400 h 681"/>
                  <a:gd name="T50" fmla="*/ 168 w 565"/>
                  <a:gd name="T51" fmla="*/ 400 h 681"/>
                  <a:gd name="T52" fmla="*/ 129 w 565"/>
                  <a:gd name="T53" fmla="*/ 292 h 681"/>
                  <a:gd name="T54" fmla="*/ 282 w 565"/>
                  <a:gd name="T55" fmla="*/ 129 h 681"/>
                  <a:gd name="T56" fmla="*/ 436 w 565"/>
                  <a:gd name="T57" fmla="*/ 292 h 681"/>
                  <a:gd name="T58" fmla="*/ 388 w 565"/>
                  <a:gd name="T59" fmla="*/ 410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5" h="681">
                    <a:moveTo>
                      <a:pt x="282" y="0"/>
                    </a:moveTo>
                    <a:cubicBezTo>
                      <a:pt x="126" y="0"/>
                      <a:pt x="0" y="127"/>
                      <a:pt x="0" y="283"/>
                    </a:cubicBezTo>
                    <a:cubicBezTo>
                      <a:pt x="0" y="356"/>
                      <a:pt x="27" y="422"/>
                      <a:pt x="72" y="472"/>
                    </a:cubicBezTo>
                    <a:cubicBezTo>
                      <a:pt x="72" y="472"/>
                      <a:pt x="72" y="472"/>
                      <a:pt x="72" y="472"/>
                    </a:cubicBezTo>
                    <a:cubicBezTo>
                      <a:pt x="72" y="472"/>
                      <a:pt x="72" y="473"/>
                      <a:pt x="73" y="473"/>
                    </a:cubicBezTo>
                    <a:cubicBezTo>
                      <a:pt x="77" y="478"/>
                      <a:pt x="81" y="482"/>
                      <a:pt x="85" y="486"/>
                    </a:cubicBezTo>
                    <a:cubicBezTo>
                      <a:pt x="102" y="504"/>
                      <a:pt x="131" y="536"/>
                      <a:pt x="151" y="568"/>
                    </a:cubicBezTo>
                    <a:cubicBezTo>
                      <a:pt x="180" y="615"/>
                      <a:pt x="165" y="681"/>
                      <a:pt x="232" y="681"/>
                    </a:cubicBezTo>
                    <a:cubicBezTo>
                      <a:pt x="275" y="681"/>
                      <a:pt x="275" y="681"/>
                      <a:pt x="275" y="681"/>
                    </a:cubicBezTo>
                    <a:cubicBezTo>
                      <a:pt x="289" y="681"/>
                      <a:pt x="289" y="681"/>
                      <a:pt x="289" y="681"/>
                    </a:cubicBezTo>
                    <a:cubicBezTo>
                      <a:pt x="332" y="681"/>
                      <a:pt x="332" y="681"/>
                      <a:pt x="332" y="681"/>
                    </a:cubicBezTo>
                    <a:cubicBezTo>
                      <a:pt x="399" y="681"/>
                      <a:pt x="385" y="615"/>
                      <a:pt x="414" y="568"/>
                    </a:cubicBezTo>
                    <a:cubicBezTo>
                      <a:pt x="433" y="538"/>
                      <a:pt x="460" y="507"/>
                      <a:pt x="477" y="488"/>
                    </a:cubicBezTo>
                    <a:cubicBezTo>
                      <a:pt x="531" y="437"/>
                      <a:pt x="565" y="364"/>
                      <a:pt x="565" y="283"/>
                    </a:cubicBezTo>
                    <a:cubicBezTo>
                      <a:pt x="565" y="127"/>
                      <a:pt x="439" y="0"/>
                      <a:pt x="282" y="0"/>
                    </a:cubicBezTo>
                    <a:close/>
                    <a:moveTo>
                      <a:pt x="388" y="410"/>
                    </a:moveTo>
                    <a:cubicBezTo>
                      <a:pt x="379" y="420"/>
                      <a:pt x="364" y="438"/>
                      <a:pt x="354" y="455"/>
                    </a:cubicBezTo>
                    <a:cubicBezTo>
                      <a:pt x="338" y="482"/>
                      <a:pt x="346" y="520"/>
                      <a:pt x="309" y="520"/>
                    </a:cubicBezTo>
                    <a:cubicBezTo>
                      <a:pt x="286" y="520"/>
                      <a:pt x="286" y="520"/>
                      <a:pt x="286" y="520"/>
                    </a:cubicBezTo>
                    <a:cubicBezTo>
                      <a:pt x="279" y="520"/>
                      <a:pt x="279" y="520"/>
                      <a:pt x="279" y="520"/>
                    </a:cubicBezTo>
                    <a:cubicBezTo>
                      <a:pt x="255" y="520"/>
                      <a:pt x="255" y="520"/>
                      <a:pt x="255" y="520"/>
                    </a:cubicBezTo>
                    <a:cubicBezTo>
                      <a:pt x="219" y="520"/>
                      <a:pt x="227" y="482"/>
                      <a:pt x="211" y="455"/>
                    </a:cubicBezTo>
                    <a:cubicBezTo>
                      <a:pt x="201" y="437"/>
                      <a:pt x="185" y="419"/>
                      <a:pt x="176" y="408"/>
                    </a:cubicBezTo>
                    <a:cubicBezTo>
                      <a:pt x="173" y="406"/>
                      <a:pt x="171" y="403"/>
                      <a:pt x="169" y="401"/>
                    </a:cubicBezTo>
                    <a:cubicBezTo>
                      <a:pt x="169" y="401"/>
                      <a:pt x="168" y="400"/>
                      <a:pt x="168" y="400"/>
                    </a:cubicBezTo>
                    <a:cubicBezTo>
                      <a:pt x="168" y="400"/>
                      <a:pt x="168" y="400"/>
                      <a:pt x="168" y="400"/>
                    </a:cubicBezTo>
                    <a:cubicBezTo>
                      <a:pt x="144" y="371"/>
                      <a:pt x="129" y="333"/>
                      <a:pt x="129" y="292"/>
                    </a:cubicBezTo>
                    <a:cubicBezTo>
                      <a:pt x="129" y="202"/>
                      <a:pt x="198" y="129"/>
                      <a:pt x="282" y="129"/>
                    </a:cubicBezTo>
                    <a:cubicBezTo>
                      <a:pt x="367" y="129"/>
                      <a:pt x="436" y="202"/>
                      <a:pt x="436" y="292"/>
                    </a:cubicBezTo>
                    <a:cubicBezTo>
                      <a:pt x="436" y="338"/>
                      <a:pt x="417" y="380"/>
                      <a:pt x="388" y="410"/>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4000">
                  <a:solidFill>
                    <a:schemeClr val="bg1">
                      <a:lumMod val="50000"/>
                    </a:schemeClr>
                  </a:solidFill>
                </a:endParaRPr>
              </a:p>
            </p:txBody>
          </p:sp>
          <p:sp>
            <p:nvSpPr>
              <p:cNvPr id="41" name="Freeform 21"/>
              <p:cNvSpPr/>
              <p:nvPr/>
            </p:nvSpPr>
            <p:spPr bwMode="auto">
              <a:xfrm>
                <a:off x="442" y="1621"/>
                <a:ext cx="449" cy="108"/>
              </a:xfrm>
              <a:custGeom>
                <a:avLst/>
                <a:gdLst>
                  <a:gd name="T0" fmla="*/ 168 w 190"/>
                  <a:gd name="T1" fmla="*/ 0 h 46"/>
                  <a:gd name="T2" fmla="*/ 20 w 190"/>
                  <a:gd name="T3" fmla="*/ 0 h 46"/>
                  <a:gd name="T4" fmla="*/ 0 w 190"/>
                  <a:gd name="T5" fmla="*/ 23 h 46"/>
                  <a:gd name="T6" fmla="*/ 0 w 190"/>
                  <a:gd name="T7" fmla="*/ 24 h 46"/>
                  <a:gd name="T8" fmla="*/ 20 w 190"/>
                  <a:gd name="T9" fmla="*/ 46 h 46"/>
                  <a:gd name="T10" fmla="*/ 168 w 190"/>
                  <a:gd name="T11" fmla="*/ 46 h 46"/>
                  <a:gd name="T12" fmla="*/ 190 w 190"/>
                  <a:gd name="T13" fmla="*/ 24 h 46"/>
                  <a:gd name="T14" fmla="*/ 190 w 190"/>
                  <a:gd name="T15" fmla="*/ 23 h 46"/>
                  <a:gd name="T16" fmla="*/ 168 w 190"/>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46">
                    <a:moveTo>
                      <a:pt x="168" y="0"/>
                    </a:moveTo>
                    <a:cubicBezTo>
                      <a:pt x="20" y="0"/>
                      <a:pt x="20" y="0"/>
                      <a:pt x="20" y="0"/>
                    </a:cubicBezTo>
                    <a:cubicBezTo>
                      <a:pt x="9" y="0"/>
                      <a:pt x="0" y="12"/>
                      <a:pt x="0" y="23"/>
                    </a:cubicBezTo>
                    <a:cubicBezTo>
                      <a:pt x="0" y="24"/>
                      <a:pt x="0" y="24"/>
                      <a:pt x="0" y="24"/>
                    </a:cubicBezTo>
                    <a:cubicBezTo>
                      <a:pt x="0" y="35"/>
                      <a:pt x="9" y="46"/>
                      <a:pt x="20" y="46"/>
                    </a:cubicBezTo>
                    <a:cubicBezTo>
                      <a:pt x="168" y="46"/>
                      <a:pt x="168" y="46"/>
                      <a:pt x="168" y="46"/>
                    </a:cubicBezTo>
                    <a:cubicBezTo>
                      <a:pt x="180" y="46"/>
                      <a:pt x="190" y="35"/>
                      <a:pt x="190" y="24"/>
                    </a:cubicBezTo>
                    <a:cubicBezTo>
                      <a:pt x="190" y="23"/>
                      <a:pt x="190" y="23"/>
                      <a:pt x="190" y="23"/>
                    </a:cubicBezTo>
                    <a:cubicBezTo>
                      <a:pt x="190" y="12"/>
                      <a:pt x="180" y="0"/>
                      <a:pt x="16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4000">
                  <a:solidFill>
                    <a:schemeClr val="bg1">
                      <a:lumMod val="50000"/>
                    </a:schemeClr>
                  </a:solidFill>
                </a:endParaRPr>
              </a:p>
            </p:txBody>
          </p:sp>
          <p:sp>
            <p:nvSpPr>
              <p:cNvPr id="42" name="Freeform 22"/>
              <p:cNvSpPr/>
              <p:nvPr/>
            </p:nvSpPr>
            <p:spPr bwMode="auto">
              <a:xfrm>
                <a:off x="442" y="1748"/>
                <a:ext cx="449" cy="199"/>
              </a:xfrm>
              <a:custGeom>
                <a:avLst/>
                <a:gdLst>
                  <a:gd name="T0" fmla="*/ 168 w 190"/>
                  <a:gd name="T1" fmla="*/ 0 h 84"/>
                  <a:gd name="T2" fmla="*/ 20 w 190"/>
                  <a:gd name="T3" fmla="*/ 0 h 84"/>
                  <a:gd name="T4" fmla="*/ 0 w 190"/>
                  <a:gd name="T5" fmla="*/ 22 h 84"/>
                  <a:gd name="T6" fmla="*/ 0 w 190"/>
                  <a:gd name="T7" fmla="*/ 22 h 84"/>
                  <a:gd name="T8" fmla="*/ 20 w 190"/>
                  <a:gd name="T9" fmla="*/ 41 h 84"/>
                  <a:gd name="T10" fmla="*/ 48 w 190"/>
                  <a:gd name="T11" fmla="*/ 41 h 84"/>
                  <a:gd name="T12" fmla="*/ 48 w 190"/>
                  <a:gd name="T13" fmla="*/ 46 h 84"/>
                  <a:gd name="T14" fmla="*/ 95 w 190"/>
                  <a:gd name="T15" fmla="*/ 84 h 84"/>
                  <a:gd name="T16" fmla="*/ 141 w 190"/>
                  <a:gd name="T17" fmla="*/ 46 h 84"/>
                  <a:gd name="T18" fmla="*/ 141 w 190"/>
                  <a:gd name="T19" fmla="*/ 41 h 84"/>
                  <a:gd name="T20" fmla="*/ 168 w 190"/>
                  <a:gd name="T21" fmla="*/ 41 h 84"/>
                  <a:gd name="T22" fmla="*/ 190 w 190"/>
                  <a:gd name="T23" fmla="*/ 22 h 84"/>
                  <a:gd name="T24" fmla="*/ 190 w 190"/>
                  <a:gd name="T25" fmla="*/ 22 h 84"/>
                  <a:gd name="T26" fmla="*/ 168 w 190"/>
                  <a:gd name="T27"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84">
                    <a:moveTo>
                      <a:pt x="168" y="0"/>
                    </a:moveTo>
                    <a:cubicBezTo>
                      <a:pt x="20" y="0"/>
                      <a:pt x="20" y="0"/>
                      <a:pt x="20" y="0"/>
                    </a:cubicBezTo>
                    <a:cubicBezTo>
                      <a:pt x="9" y="0"/>
                      <a:pt x="0" y="11"/>
                      <a:pt x="0" y="22"/>
                    </a:cubicBezTo>
                    <a:cubicBezTo>
                      <a:pt x="0" y="22"/>
                      <a:pt x="0" y="22"/>
                      <a:pt x="0" y="22"/>
                    </a:cubicBezTo>
                    <a:cubicBezTo>
                      <a:pt x="0" y="33"/>
                      <a:pt x="9" y="41"/>
                      <a:pt x="20" y="41"/>
                    </a:cubicBezTo>
                    <a:cubicBezTo>
                      <a:pt x="48" y="41"/>
                      <a:pt x="48" y="41"/>
                      <a:pt x="48" y="41"/>
                    </a:cubicBezTo>
                    <a:cubicBezTo>
                      <a:pt x="48" y="43"/>
                      <a:pt x="48" y="44"/>
                      <a:pt x="48" y="46"/>
                    </a:cubicBezTo>
                    <a:cubicBezTo>
                      <a:pt x="48" y="67"/>
                      <a:pt x="69" y="84"/>
                      <a:pt x="95" y="84"/>
                    </a:cubicBezTo>
                    <a:cubicBezTo>
                      <a:pt x="120" y="84"/>
                      <a:pt x="141" y="67"/>
                      <a:pt x="141" y="46"/>
                    </a:cubicBezTo>
                    <a:cubicBezTo>
                      <a:pt x="141" y="44"/>
                      <a:pt x="141" y="43"/>
                      <a:pt x="141" y="41"/>
                    </a:cubicBezTo>
                    <a:cubicBezTo>
                      <a:pt x="168" y="41"/>
                      <a:pt x="168" y="41"/>
                      <a:pt x="168" y="41"/>
                    </a:cubicBezTo>
                    <a:cubicBezTo>
                      <a:pt x="180" y="41"/>
                      <a:pt x="190" y="33"/>
                      <a:pt x="190" y="22"/>
                    </a:cubicBezTo>
                    <a:cubicBezTo>
                      <a:pt x="190" y="22"/>
                      <a:pt x="190" y="22"/>
                      <a:pt x="190" y="22"/>
                    </a:cubicBezTo>
                    <a:cubicBezTo>
                      <a:pt x="190" y="11"/>
                      <a:pt x="180" y="0"/>
                      <a:pt x="168" y="0"/>
                    </a:cubicBez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4000">
                  <a:solidFill>
                    <a:schemeClr val="bg1">
                      <a:lumMod val="50000"/>
                    </a:schemeClr>
                  </a:solidFill>
                </a:endParaRPr>
              </a:p>
            </p:txBody>
          </p:sp>
          <p:sp>
            <p:nvSpPr>
              <p:cNvPr id="43" name="Freeform 23"/>
              <p:cNvSpPr>
                <a:spLocks noEditPoints="1"/>
              </p:cNvSpPr>
              <p:nvPr/>
            </p:nvSpPr>
            <p:spPr bwMode="auto">
              <a:xfrm>
                <a:off x="560" y="605"/>
                <a:ext cx="215" cy="276"/>
              </a:xfrm>
              <a:custGeom>
                <a:avLst/>
                <a:gdLst>
                  <a:gd name="T0" fmla="*/ 88 w 91"/>
                  <a:gd name="T1" fmla="*/ 0 h 117"/>
                  <a:gd name="T2" fmla="*/ 3 w 91"/>
                  <a:gd name="T3" fmla="*/ 0 h 117"/>
                  <a:gd name="T4" fmla="*/ 0 w 91"/>
                  <a:gd name="T5" fmla="*/ 3 h 117"/>
                  <a:gd name="T6" fmla="*/ 0 w 91"/>
                  <a:gd name="T7" fmla="*/ 114 h 117"/>
                  <a:gd name="T8" fmla="*/ 3 w 91"/>
                  <a:gd name="T9" fmla="*/ 116 h 117"/>
                  <a:gd name="T10" fmla="*/ 43 w 91"/>
                  <a:gd name="T11" fmla="*/ 92 h 117"/>
                  <a:gd name="T12" fmla="*/ 48 w 91"/>
                  <a:gd name="T13" fmla="*/ 92 h 117"/>
                  <a:gd name="T14" fmla="*/ 88 w 91"/>
                  <a:gd name="T15" fmla="*/ 116 h 117"/>
                  <a:gd name="T16" fmla="*/ 91 w 91"/>
                  <a:gd name="T17" fmla="*/ 114 h 117"/>
                  <a:gd name="T18" fmla="*/ 91 w 91"/>
                  <a:gd name="T19" fmla="*/ 3 h 117"/>
                  <a:gd name="T20" fmla="*/ 88 w 91"/>
                  <a:gd name="T21" fmla="*/ 0 h 117"/>
                  <a:gd name="T22" fmla="*/ 65 w 91"/>
                  <a:gd name="T23" fmla="*/ 49 h 117"/>
                  <a:gd name="T24" fmla="*/ 62 w 91"/>
                  <a:gd name="T25" fmla="*/ 53 h 117"/>
                  <a:gd name="T26" fmla="*/ 50 w 91"/>
                  <a:gd name="T27" fmla="*/ 53 h 117"/>
                  <a:gd name="T28" fmla="*/ 50 w 91"/>
                  <a:gd name="T29" fmla="*/ 64 h 117"/>
                  <a:gd name="T30" fmla="*/ 47 w 91"/>
                  <a:gd name="T31" fmla="*/ 67 h 117"/>
                  <a:gd name="T32" fmla="*/ 44 w 91"/>
                  <a:gd name="T33" fmla="*/ 67 h 117"/>
                  <a:gd name="T34" fmla="*/ 41 w 91"/>
                  <a:gd name="T35" fmla="*/ 64 h 117"/>
                  <a:gd name="T36" fmla="*/ 41 w 91"/>
                  <a:gd name="T37" fmla="*/ 53 h 117"/>
                  <a:gd name="T38" fmla="*/ 29 w 91"/>
                  <a:gd name="T39" fmla="*/ 53 h 117"/>
                  <a:gd name="T40" fmla="*/ 26 w 91"/>
                  <a:gd name="T41" fmla="*/ 49 h 117"/>
                  <a:gd name="T42" fmla="*/ 26 w 91"/>
                  <a:gd name="T43" fmla="*/ 46 h 117"/>
                  <a:gd name="T44" fmla="*/ 29 w 91"/>
                  <a:gd name="T45" fmla="*/ 43 h 117"/>
                  <a:gd name="T46" fmla="*/ 41 w 91"/>
                  <a:gd name="T47" fmla="*/ 43 h 117"/>
                  <a:gd name="T48" fmla="*/ 41 w 91"/>
                  <a:gd name="T49" fmla="*/ 31 h 117"/>
                  <a:gd name="T50" fmla="*/ 44 w 91"/>
                  <a:gd name="T51" fmla="*/ 28 h 117"/>
                  <a:gd name="T52" fmla="*/ 47 w 91"/>
                  <a:gd name="T53" fmla="*/ 28 h 117"/>
                  <a:gd name="T54" fmla="*/ 50 w 91"/>
                  <a:gd name="T55" fmla="*/ 31 h 117"/>
                  <a:gd name="T56" fmla="*/ 50 w 91"/>
                  <a:gd name="T57" fmla="*/ 43 h 117"/>
                  <a:gd name="T58" fmla="*/ 62 w 91"/>
                  <a:gd name="T59" fmla="*/ 43 h 117"/>
                  <a:gd name="T60" fmla="*/ 65 w 91"/>
                  <a:gd name="T61" fmla="*/ 46 h 117"/>
                  <a:gd name="T62" fmla="*/ 65 w 91"/>
                  <a:gd name="T63" fmla="*/ 4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 h="117">
                    <a:moveTo>
                      <a:pt x="88" y="0"/>
                    </a:moveTo>
                    <a:cubicBezTo>
                      <a:pt x="3" y="0"/>
                      <a:pt x="3" y="0"/>
                      <a:pt x="3" y="0"/>
                    </a:cubicBezTo>
                    <a:cubicBezTo>
                      <a:pt x="1" y="0"/>
                      <a:pt x="0" y="1"/>
                      <a:pt x="0" y="3"/>
                    </a:cubicBezTo>
                    <a:cubicBezTo>
                      <a:pt x="0" y="114"/>
                      <a:pt x="0" y="114"/>
                      <a:pt x="0" y="114"/>
                    </a:cubicBezTo>
                    <a:cubicBezTo>
                      <a:pt x="0" y="116"/>
                      <a:pt x="1" y="117"/>
                      <a:pt x="3" y="116"/>
                    </a:cubicBezTo>
                    <a:cubicBezTo>
                      <a:pt x="43" y="92"/>
                      <a:pt x="43" y="92"/>
                      <a:pt x="43" y="92"/>
                    </a:cubicBezTo>
                    <a:cubicBezTo>
                      <a:pt x="44" y="91"/>
                      <a:pt x="47" y="91"/>
                      <a:pt x="48" y="92"/>
                    </a:cubicBezTo>
                    <a:cubicBezTo>
                      <a:pt x="88" y="116"/>
                      <a:pt x="88" y="116"/>
                      <a:pt x="88" y="116"/>
                    </a:cubicBezTo>
                    <a:cubicBezTo>
                      <a:pt x="90" y="117"/>
                      <a:pt x="91" y="116"/>
                      <a:pt x="91" y="114"/>
                    </a:cubicBezTo>
                    <a:cubicBezTo>
                      <a:pt x="91" y="3"/>
                      <a:pt x="91" y="3"/>
                      <a:pt x="91" y="3"/>
                    </a:cubicBezTo>
                    <a:cubicBezTo>
                      <a:pt x="91" y="1"/>
                      <a:pt x="89" y="0"/>
                      <a:pt x="88" y="0"/>
                    </a:cubicBezTo>
                    <a:close/>
                    <a:moveTo>
                      <a:pt x="65" y="49"/>
                    </a:moveTo>
                    <a:cubicBezTo>
                      <a:pt x="65" y="51"/>
                      <a:pt x="64" y="53"/>
                      <a:pt x="62" y="53"/>
                    </a:cubicBezTo>
                    <a:cubicBezTo>
                      <a:pt x="50" y="53"/>
                      <a:pt x="50" y="53"/>
                      <a:pt x="50" y="53"/>
                    </a:cubicBezTo>
                    <a:cubicBezTo>
                      <a:pt x="50" y="64"/>
                      <a:pt x="50" y="64"/>
                      <a:pt x="50" y="64"/>
                    </a:cubicBezTo>
                    <a:cubicBezTo>
                      <a:pt x="50" y="66"/>
                      <a:pt x="49" y="67"/>
                      <a:pt x="47" y="67"/>
                    </a:cubicBezTo>
                    <a:cubicBezTo>
                      <a:pt x="44" y="67"/>
                      <a:pt x="44" y="67"/>
                      <a:pt x="44" y="67"/>
                    </a:cubicBezTo>
                    <a:cubicBezTo>
                      <a:pt x="42" y="67"/>
                      <a:pt x="41" y="66"/>
                      <a:pt x="41" y="64"/>
                    </a:cubicBezTo>
                    <a:cubicBezTo>
                      <a:pt x="41" y="53"/>
                      <a:pt x="41" y="53"/>
                      <a:pt x="41" y="53"/>
                    </a:cubicBezTo>
                    <a:cubicBezTo>
                      <a:pt x="29" y="53"/>
                      <a:pt x="29" y="53"/>
                      <a:pt x="29" y="53"/>
                    </a:cubicBezTo>
                    <a:cubicBezTo>
                      <a:pt x="27" y="53"/>
                      <a:pt x="26" y="51"/>
                      <a:pt x="26" y="49"/>
                    </a:cubicBezTo>
                    <a:cubicBezTo>
                      <a:pt x="26" y="46"/>
                      <a:pt x="26" y="46"/>
                      <a:pt x="26" y="46"/>
                    </a:cubicBezTo>
                    <a:cubicBezTo>
                      <a:pt x="26" y="44"/>
                      <a:pt x="27" y="43"/>
                      <a:pt x="29" y="43"/>
                    </a:cubicBezTo>
                    <a:cubicBezTo>
                      <a:pt x="41" y="43"/>
                      <a:pt x="41" y="43"/>
                      <a:pt x="41" y="43"/>
                    </a:cubicBezTo>
                    <a:cubicBezTo>
                      <a:pt x="41" y="31"/>
                      <a:pt x="41" y="31"/>
                      <a:pt x="41" y="31"/>
                    </a:cubicBezTo>
                    <a:cubicBezTo>
                      <a:pt x="41" y="29"/>
                      <a:pt x="42" y="28"/>
                      <a:pt x="44" y="28"/>
                    </a:cubicBezTo>
                    <a:cubicBezTo>
                      <a:pt x="47" y="28"/>
                      <a:pt x="47" y="28"/>
                      <a:pt x="47" y="28"/>
                    </a:cubicBezTo>
                    <a:cubicBezTo>
                      <a:pt x="49" y="28"/>
                      <a:pt x="50" y="29"/>
                      <a:pt x="50" y="31"/>
                    </a:cubicBezTo>
                    <a:cubicBezTo>
                      <a:pt x="50" y="43"/>
                      <a:pt x="50" y="43"/>
                      <a:pt x="50" y="43"/>
                    </a:cubicBezTo>
                    <a:cubicBezTo>
                      <a:pt x="62" y="43"/>
                      <a:pt x="62" y="43"/>
                      <a:pt x="62" y="43"/>
                    </a:cubicBezTo>
                    <a:cubicBezTo>
                      <a:pt x="64" y="43"/>
                      <a:pt x="65" y="44"/>
                      <a:pt x="65" y="46"/>
                    </a:cubicBezTo>
                    <a:lnTo>
                      <a:pt x="65" y="49"/>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4000">
                  <a:solidFill>
                    <a:schemeClr val="bg1">
                      <a:lumMod val="50000"/>
                    </a:schemeClr>
                  </a:solidFill>
                </a:endParaRPr>
              </a:p>
            </p:txBody>
          </p:sp>
          <p:sp>
            <p:nvSpPr>
              <p:cNvPr id="44" name="Freeform 24"/>
              <p:cNvSpPr/>
              <p:nvPr/>
            </p:nvSpPr>
            <p:spPr bwMode="auto">
              <a:xfrm>
                <a:off x="621" y="543"/>
                <a:ext cx="215" cy="279"/>
              </a:xfrm>
              <a:custGeom>
                <a:avLst/>
                <a:gdLst>
                  <a:gd name="T0" fmla="*/ 87 w 91"/>
                  <a:gd name="T1" fmla="*/ 0 h 118"/>
                  <a:gd name="T2" fmla="*/ 91 w 91"/>
                  <a:gd name="T3" fmla="*/ 3 h 118"/>
                  <a:gd name="T4" fmla="*/ 91 w 91"/>
                  <a:gd name="T5" fmla="*/ 115 h 118"/>
                  <a:gd name="T6" fmla="*/ 88 w 91"/>
                  <a:gd name="T7" fmla="*/ 117 h 118"/>
                  <a:gd name="T8" fmla="*/ 77 w 91"/>
                  <a:gd name="T9" fmla="*/ 109 h 118"/>
                  <a:gd name="T10" fmla="*/ 75 w 91"/>
                  <a:gd name="T11" fmla="*/ 104 h 118"/>
                  <a:gd name="T12" fmla="*/ 75 w 91"/>
                  <a:gd name="T13" fmla="*/ 19 h 118"/>
                  <a:gd name="T14" fmla="*/ 71 w 91"/>
                  <a:gd name="T15" fmla="*/ 16 h 118"/>
                  <a:gd name="T16" fmla="*/ 3 w 91"/>
                  <a:gd name="T17" fmla="*/ 16 h 118"/>
                  <a:gd name="T18" fmla="*/ 0 w 91"/>
                  <a:gd name="T19" fmla="*/ 13 h 118"/>
                  <a:gd name="T20" fmla="*/ 0 w 91"/>
                  <a:gd name="T21" fmla="*/ 3 h 118"/>
                  <a:gd name="T22" fmla="*/ 3 w 91"/>
                  <a:gd name="T23" fmla="*/ 0 h 118"/>
                  <a:gd name="T24" fmla="*/ 87 w 91"/>
                  <a:gd name="T2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118">
                    <a:moveTo>
                      <a:pt x="87" y="0"/>
                    </a:moveTo>
                    <a:cubicBezTo>
                      <a:pt x="89" y="0"/>
                      <a:pt x="91" y="2"/>
                      <a:pt x="91" y="3"/>
                    </a:cubicBezTo>
                    <a:cubicBezTo>
                      <a:pt x="91" y="115"/>
                      <a:pt x="91" y="115"/>
                      <a:pt x="91" y="115"/>
                    </a:cubicBezTo>
                    <a:cubicBezTo>
                      <a:pt x="91" y="117"/>
                      <a:pt x="89" y="118"/>
                      <a:pt x="88" y="117"/>
                    </a:cubicBezTo>
                    <a:cubicBezTo>
                      <a:pt x="77" y="109"/>
                      <a:pt x="77" y="109"/>
                      <a:pt x="77" y="109"/>
                    </a:cubicBezTo>
                    <a:cubicBezTo>
                      <a:pt x="76" y="108"/>
                      <a:pt x="75" y="106"/>
                      <a:pt x="75" y="104"/>
                    </a:cubicBezTo>
                    <a:cubicBezTo>
                      <a:pt x="75" y="19"/>
                      <a:pt x="75" y="19"/>
                      <a:pt x="75" y="19"/>
                    </a:cubicBezTo>
                    <a:cubicBezTo>
                      <a:pt x="75" y="18"/>
                      <a:pt x="73" y="16"/>
                      <a:pt x="71" y="16"/>
                    </a:cubicBezTo>
                    <a:cubicBezTo>
                      <a:pt x="3" y="16"/>
                      <a:pt x="3" y="16"/>
                      <a:pt x="3" y="16"/>
                    </a:cubicBezTo>
                    <a:cubicBezTo>
                      <a:pt x="1" y="16"/>
                      <a:pt x="0" y="15"/>
                      <a:pt x="0" y="13"/>
                    </a:cubicBezTo>
                    <a:cubicBezTo>
                      <a:pt x="0" y="3"/>
                      <a:pt x="0" y="3"/>
                      <a:pt x="0" y="3"/>
                    </a:cubicBezTo>
                    <a:cubicBezTo>
                      <a:pt x="0" y="2"/>
                      <a:pt x="1" y="0"/>
                      <a:pt x="3" y="0"/>
                    </a:cubicBezTo>
                    <a:lnTo>
                      <a:pt x="87"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4000">
                  <a:solidFill>
                    <a:schemeClr val="bg1">
                      <a:lumMod val="50000"/>
                    </a:schemeClr>
                  </a:solidFill>
                </a:endParaRPr>
              </a:p>
            </p:txBody>
          </p:sp>
        </p:grpSp>
        <p:grpSp>
          <p:nvGrpSpPr>
            <p:cNvPr id="17" name="Group 25"/>
            <p:cNvGrpSpPr/>
            <p:nvPr/>
          </p:nvGrpSpPr>
          <p:grpSpPr bwMode="auto">
            <a:xfrm>
              <a:off x="6037264" y="4112577"/>
              <a:ext cx="98425" cy="146095"/>
              <a:chOff x="0" y="0"/>
              <a:chExt cx="85" cy="127"/>
            </a:xfrm>
          </p:grpSpPr>
          <p:sp>
            <p:nvSpPr>
              <p:cNvPr id="38" name="Freeform 26"/>
              <p:cNvSpPr>
                <a:spLocks noEditPoints="1"/>
              </p:cNvSpPr>
              <p:nvPr/>
            </p:nvSpPr>
            <p:spPr bwMode="auto">
              <a:xfrm>
                <a:off x="0" y="47"/>
                <a:ext cx="85" cy="80"/>
              </a:xfrm>
              <a:custGeom>
                <a:avLst/>
                <a:gdLst>
                  <a:gd name="T0" fmla="*/ 34 w 36"/>
                  <a:gd name="T1" fmla="*/ 0 h 34"/>
                  <a:gd name="T2" fmla="*/ 2 w 36"/>
                  <a:gd name="T3" fmla="*/ 0 h 34"/>
                  <a:gd name="T4" fmla="*/ 1 w 36"/>
                  <a:gd name="T5" fmla="*/ 0 h 34"/>
                  <a:gd name="T6" fmla="*/ 0 w 36"/>
                  <a:gd name="T7" fmla="*/ 1 h 34"/>
                  <a:gd name="T8" fmla="*/ 0 w 36"/>
                  <a:gd name="T9" fmla="*/ 6 h 34"/>
                  <a:gd name="T10" fmla="*/ 0 w 36"/>
                  <a:gd name="T11" fmla="*/ 32 h 34"/>
                  <a:gd name="T12" fmla="*/ 2 w 36"/>
                  <a:gd name="T13" fmla="*/ 34 h 34"/>
                  <a:gd name="T14" fmla="*/ 34 w 36"/>
                  <a:gd name="T15" fmla="*/ 34 h 34"/>
                  <a:gd name="T16" fmla="*/ 36 w 36"/>
                  <a:gd name="T17" fmla="*/ 32 h 34"/>
                  <a:gd name="T18" fmla="*/ 36 w 36"/>
                  <a:gd name="T19" fmla="*/ 1 h 34"/>
                  <a:gd name="T20" fmla="*/ 34 w 36"/>
                  <a:gd name="T21" fmla="*/ 0 h 34"/>
                  <a:gd name="T22" fmla="*/ 8 w 36"/>
                  <a:gd name="T23" fmla="*/ 7 h 34"/>
                  <a:gd name="T24" fmla="*/ 11 w 36"/>
                  <a:gd name="T25" fmla="*/ 7 h 34"/>
                  <a:gd name="T26" fmla="*/ 11 w 36"/>
                  <a:gd name="T27" fmla="*/ 26 h 34"/>
                  <a:gd name="T28" fmla="*/ 8 w 36"/>
                  <a:gd name="T29" fmla="*/ 26 h 34"/>
                  <a:gd name="T30" fmla="*/ 8 w 36"/>
                  <a:gd name="T31" fmla="*/ 7 h 34"/>
                  <a:gd name="T32" fmla="*/ 16 w 36"/>
                  <a:gd name="T33" fmla="*/ 7 h 34"/>
                  <a:gd name="T34" fmla="*/ 20 w 36"/>
                  <a:gd name="T35" fmla="*/ 7 h 34"/>
                  <a:gd name="T36" fmla="*/ 20 w 36"/>
                  <a:gd name="T37" fmla="*/ 26 h 34"/>
                  <a:gd name="T38" fmla="*/ 16 w 36"/>
                  <a:gd name="T39" fmla="*/ 26 h 34"/>
                  <a:gd name="T40" fmla="*/ 16 w 36"/>
                  <a:gd name="T41" fmla="*/ 7 h 34"/>
                  <a:gd name="T42" fmla="*/ 28 w 36"/>
                  <a:gd name="T43" fmla="*/ 26 h 34"/>
                  <a:gd name="T44" fmla="*/ 25 w 36"/>
                  <a:gd name="T45" fmla="*/ 26 h 34"/>
                  <a:gd name="T46" fmla="*/ 25 w 36"/>
                  <a:gd name="T47" fmla="*/ 7 h 34"/>
                  <a:gd name="T48" fmla="*/ 28 w 36"/>
                  <a:gd name="T49" fmla="*/ 7 h 34"/>
                  <a:gd name="T50" fmla="*/ 28 w 36"/>
                  <a:gd name="T51"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34">
                    <a:moveTo>
                      <a:pt x="34" y="0"/>
                    </a:moveTo>
                    <a:cubicBezTo>
                      <a:pt x="2" y="0"/>
                      <a:pt x="2" y="0"/>
                      <a:pt x="2" y="0"/>
                    </a:cubicBezTo>
                    <a:cubicBezTo>
                      <a:pt x="2" y="0"/>
                      <a:pt x="2" y="0"/>
                      <a:pt x="1" y="0"/>
                    </a:cubicBezTo>
                    <a:cubicBezTo>
                      <a:pt x="1" y="0"/>
                      <a:pt x="0" y="1"/>
                      <a:pt x="0" y="1"/>
                    </a:cubicBezTo>
                    <a:cubicBezTo>
                      <a:pt x="0" y="6"/>
                      <a:pt x="0" y="6"/>
                      <a:pt x="0" y="6"/>
                    </a:cubicBezTo>
                    <a:cubicBezTo>
                      <a:pt x="0" y="32"/>
                      <a:pt x="0" y="32"/>
                      <a:pt x="0" y="32"/>
                    </a:cubicBezTo>
                    <a:cubicBezTo>
                      <a:pt x="0" y="33"/>
                      <a:pt x="1" y="34"/>
                      <a:pt x="2" y="34"/>
                    </a:cubicBezTo>
                    <a:cubicBezTo>
                      <a:pt x="34" y="34"/>
                      <a:pt x="34" y="34"/>
                      <a:pt x="34" y="34"/>
                    </a:cubicBezTo>
                    <a:cubicBezTo>
                      <a:pt x="35" y="34"/>
                      <a:pt x="36" y="33"/>
                      <a:pt x="36" y="32"/>
                    </a:cubicBezTo>
                    <a:cubicBezTo>
                      <a:pt x="36" y="1"/>
                      <a:pt x="36" y="1"/>
                      <a:pt x="36" y="1"/>
                    </a:cubicBezTo>
                    <a:cubicBezTo>
                      <a:pt x="36" y="0"/>
                      <a:pt x="35" y="0"/>
                      <a:pt x="34" y="0"/>
                    </a:cubicBezTo>
                    <a:close/>
                    <a:moveTo>
                      <a:pt x="8" y="7"/>
                    </a:moveTo>
                    <a:cubicBezTo>
                      <a:pt x="11" y="7"/>
                      <a:pt x="11" y="7"/>
                      <a:pt x="11" y="7"/>
                    </a:cubicBezTo>
                    <a:cubicBezTo>
                      <a:pt x="11" y="26"/>
                      <a:pt x="11" y="26"/>
                      <a:pt x="11" y="26"/>
                    </a:cubicBezTo>
                    <a:cubicBezTo>
                      <a:pt x="8" y="26"/>
                      <a:pt x="8" y="26"/>
                      <a:pt x="8" y="26"/>
                    </a:cubicBezTo>
                    <a:lnTo>
                      <a:pt x="8" y="7"/>
                    </a:lnTo>
                    <a:close/>
                    <a:moveTo>
                      <a:pt x="16" y="7"/>
                    </a:moveTo>
                    <a:cubicBezTo>
                      <a:pt x="20" y="7"/>
                      <a:pt x="20" y="7"/>
                      <a:pt x="20" y="7"/>
                    </a:cubicBezTo>
                    <a:cubicBezTo>
                      <a:pt x="20" y="26"/>
                      <a:pt x="20" y="26"/>
                      <a:pt x="20" y="26"/>
                    </a:cubicBezTo>
                    <a:cubicBezTo>
                      <a:pt x="16" y="26"/>
                      <a:pt x="16" y="26"/>
                      <a:pt x="16" y="26"/>
                    </a:cubicBezTo>
                    <a:lnTo>
                      <a:pt x="16" y="7"/>
                    </a:lnTo>
                    <a:close/>
                    <a:moveTo>
                      <a:pt x="28" y="26"/>
                    </a:moveTo>
                    <a:cubicBezTo>
                      <a:pt x="25" y="26"/>
                      <a:pt x="25" y="26"/>
                      <a:pt x="25" y="26"/>
                    </a:cubicBezTo>
                    <a:cubicBezTo>
                      <a:pt x="25" y="7"/>
                      <a:pt x="25" y="7"/>
                      <a:pt x="25" y="7"/>
                    </a:cubicBezTo>
                    <a:cubicBezTo>
                      <a:pt x="28" y="7"/>
                      <a:pt x="28" y="7"/>
                      <a:pt x="28" y="7"/>
                    </a:cubicBezTo>
                    <a:lnTo>
                      <a:pt x="28" y="2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4000">
                  <a:solidFill>
                    <a:schemeClr val="bg1">
                      <a:lumMod val="50000"/>
                    </a:schemeClr>
                  </a:solidFill>
                </a:endParaRPr>
              </a:p>
            </p:txBody>
          </p:sp>
          <p:sp>
            <p:nvSpPr>
              <p:cNvPr id="39" name="Freeform 27"/>
              <p:cNvSpPr/>
              <p:nvPr/>
            </p:nvSpPr>
            <p:spPr bwMode="auto">
              <a:xfrm>
                <a:off x="0" y="0"/>
                <a:ext cx="85" cy="33"/>
              </a:xfrm>
              <a:custGeom>
                <a:avLst/>
                <a:gdLst>
                  <a:gd name="T0" fmla="*/ 34 w 36"/>
                  <a:gd name="T1" fmla="*/ 14 h 14"/>
                  <a:gd name="T2" fmla="*/ 36 w 36"/>
                  <a:gd name="T3" fmla="*/ 12 h 14"/>
                  <a:gd name="T4" fmla="*/ 36 w 36"/>
                  <a:gd name="T5" fmla="*/ 7 h 14"/>
                  <a:gd name="T6" fmla="*/ 34 w 36"/>
                  <a:gd name="T7" fmla="*/ 5 h 14"/>
                  <a:gd name="T8" fmla="*/ 26 w 36"/>
                  <a:gd name="T9" fmla="*/ 5 h 14"/>
                  <a:gd name="T10" fmla="*/ 25 w 36"/>
                  <a:gd name="T11" fmla="*/ 4 h 14"/>
                  <a:gd name="T12" fmla="*/ 25 w 36"/>
                  <a:gd name="T13" fmla="*/ 1 h 14"/>
                  <a:gd name="T14" fmla="*/ 23 w 36"/>
                  <a:gd name="T15" fmla="*/ 0 h 14"/>
                  <a:gd name="T16" fmla="*/ 13 w 36"/>
                  <a:gd name="T17" fmla="*/ 0 h 14"/>
                  <a:gd name="T18" fmla="*/ 12 w 36"/>
                  <a:gd name="T19" fmla="*/ 1 h 14"/>
                  <a:gd name="T20" fmla="*/ 12 w 36"/>
                  <a:gd name="T21" fmla="*/ 4 h 14"/>
                  <a:gd name="T22" fmla="*/ 10 w 36"/>
                  <a:gd name="T23" fmla="*/ 5 h 14"/>
                  <a:gd name="T24" fmla="*/ 2 w 36"/>
                  <a:gd name="T25" fmla="*/ 5 h 14"/>
                  <a:gd name="T26" fmla="*/ 0 w 36"/>
                  <a:gd name="T27" fmla="*/ 7 h 14"/>
                  <a:gd name="T28" fmla="*/ 0 w 36"/>
                  <a:gd name="T29" fmla="*/ 12 h 14"/>
                  <a:gd name="T30" fmla="*/ 2 w 36"/>
                  <a:gd name="T31" fmla="*/ 14 h 14"/>
                  <a:gd name="T32" fmla="*/ 34 w 36"/>
                  <a:gd name="T3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14">
                    <a:moveTo>
                      <a:pt x="34" y="14"/>
                    </a:moveTo>
                    <a:cubicBezTo>
                      <a:pt x="35" y="14"/>
                      <a:pt x="36" y="13"/>
                      <a:pt x="36" y="12"/>
                    </a:cubicBezTo>
                    <a:cubicBezTo>
                      <a:pt x="36" y="7"/>
                      <a:pt x="36" y="7"/>
                      <a:pt x="36" y="7"/>
                    </a:cubicBezTo>
                    <a:cubicBezTo>
                      <a:pt x="36" y="6"/>
                      <a:pt x="35" y="5"/>
                      <a:pt x="34" y="5"/>
                    </a:cubicBezTo>
                    <a:cubicBezTo>
                      <a:pt x="26" y="5"/>
                      <a:pt x="26" y="5"/>
                      <a:pt x="26" y="5"/>
                    </a:cubicBezTo>
                    <a:cubicBezTo>
                      <a:pt x="25" y="5"/>
                      <a:pt x="25" y="5"/>
                      <a:pt x="25" y="4"/>
                    </a:cubicBezTo>
                    <a:cubicBezTo>
                      <a:pt x="25" y="1"/>
                      <a:pt x="25" y="1"/>
                      <a:pt x="25" y="1"/>
                    </a:cubicBezTo>
                    <a:cubicBezTo>
                      <a:pt x="25" y="0"/>
                      <a:pt x="24" y="0"/>
                      <a:pt x="23" y="0"/>
                    </a:cubicBezTo>
                    <a:cubicBezTo>
                      <a:pt x="13" y="0"/>
                      <a:pt x="13" y="0"/>
                      <a:pt x="13" y="0"/>
                    </a:cubicBezTo>
                    <a:cubicBezTo>
                      <a:pt x="12" y="0"/>
                      <a:pt x="12" y="0"/>
                      <a:pt x="12" y="1"/>
                    </a:cubicBezTo>
                    <a:cubicBezTo>
                      <a:pt x="12" y="4"/>
                      <a:pt x="12" y="4"/>
                      <a:pt x="12" y="4"/>
                    </a:cubicBezTo>
                    <a:cubicBezTo>
                      <a:pt x="12" y="5"/>
                      <a:pt x="11" y="5"/>
                      <a:pt x="10" y="5"/>
                    </a:cubicBezTo>
                    <a:cubicBezTo>
                      <a:pt x="2" y="5"/>
                      <a:pt x="2" y="5"/>
                      <a:pt x="2" y="5"/>
                    </a:cubicBezTo>
                    <a:cubicBezTo>
                      <a:pt x="1" y="5"/>
                      <a:pt x="0" y="6"/>
                      <a:pt x="0" y="7"/>
                    </a:cubicBezTo>
                    <a:cubicBezTo>
                      <a:pt x="0" y="12"/>
                      <a:pt x="0" y="12"/>
                      <a:pt x="0" y="12"/>
                    </a:cubicBezTo>
                    <a:cubicBezTo>
                      <a:pt x="0" y="13"/>
                      <a:pt x="1" y="14"/>
                      <a:pt x="2" y="14"/>
                    </a:cubicBezTo>
                    <a:lnTo>
                      <a:pt x="34"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4000">
                  <a:solidFill>
                    <a:schemeClr val="bg1">
                      <a:lumMod val="50000"/>
                    </a:schemeClr>
                  </a:solidFill>
                </a:endParaRPr>
              </a:p>
            </p:txBody>
          </p:sp>
        </p:grpSp>
        <p:grpSp>
          <p:nvGrpSpPr>
            <p:cNvPr id="18" name="Group 28"/>
            <p:cNvGrpSpPr/>
            <p:nvPr/>
          </p:nvGrpSpPr>
          <p:grpSpPr bwMode="auto">
            <a:xfrm>
              <a:off x="6010275" y="3399570"/>
              <a:ext cx="152400" cy="123863"/>
              <a:chOff x="0" y="0"/>
              <a:chExt cx="132" cy="109"/>
            </a:xfrm>
          </p:grpSpPr>
          <p:sp>
            <p:nvSpPr>
              <p:cNvPr id="36" name="Freeform 29"/>
              <p:cNvSpPr/>
              <p:nvPr/>
            </p:nvSpPr>
            <p:spPr bwMode="auto">
              <a:xfrm>
                <a:off x="83" y="38"/>
                <a:ext cx="49" cy="71"/>
              </a:xfrm>
              <a:custGeom>
                <a:avLst/>
                <a:gdLst>
                  <a:gd name="T0" fmla="*/ 21 w 21"/>
                  <a:gd name="T1" fmla="*/ 15 h 30"/>
                  <a:gd name="T2" fmla="*/ 5 w 21"/>
                  <a:gd name="T3" fmla="*/ 30 h 30"/>
                  <a:gd name="T4" fmla="*/ 0 w 21"/>
                  <a:gd name="T5" fmla="*/ 29 h 30"/>
                  <a:gd name="T6" fmla="*/ 14 w 21"/>
                  <a:gd name="T7" fmla="*/ 9 h 30"/>
                  <a:gd name="T8" fmla="*/ 12 w 21"/>
                  <a:gd name="T9" fmla="*/ 0 h 30"/>
                  <a:gd name="T10" fmla="*/ 21 w 21"/>
                  <a:gd name="T11" fmla="*/ 15 h 30"/>
                </a:gdLst>
                <a:ahLst/>
                <a:cxnLst>
                  <a:cxn ang="0">
                    <a:pos x="T0" y="T1"/>
                  </a:cxn>
                  <a:cxn ang="0">
                    <a:pos x="T2" y="T3"/>
                  </a:cxn>
                  <a:cxn ang="0">
                    <a:pos x="T4" y="T5"/>
                  </a:cxn>
                  <a:cxn ang="0">
                    <a:pos x="T6" y="T7"/>
                  </a:cxn>
                  <a:cxn ang="0">
                    <a:pos x="T8" y="T9"/>
                  </a:cxn>
                  <a:cxn ang="0">
                    <a:pos x="T10" y="T11"/>
                  </a:cxn>
                </a:cxnLst>
                <a:rect l="0" t="0" r="r" b="b"/>
                <a:pathLst>
                  <a:path w="21" h="30">
                    <a:moveTo>
                      <a:pt x="21" y="15"/>
                    </a:moveTo>
                    <a:cubicBezTo>
                      <a:pt x="21" y="23"/>
                      <a:pt x="14" y="30"/>
                      <a:pt x="5" y="30"/>
                    </a:cubicBezTo>
                    <a:cubicBezTo>
                      <a:pt x="4" y="30"/>
                      <a:pt x="2" y="30"/>
                      <a:pt x="0" y="29"/>
                    </a:cubicBezTo>
                    <a:cubicBezTo>
                      <a:pt x="8" y="26"/>
                      <a:pt x="14" y="18"/>
                      <a:pt x="14" y="9"/>
                    </a:cubicBezTo>
                    <a:cubicBezTo>
                      <a:pt x="14" y="6"/>
                      <a:pt x="13" y="3"/>
                      <a:pt x="12" y="0"/>
                    </a:cubicBezTo>
                    <a:cubicBezTo>
                      <a:pt x="17" y="3"/>
                      <a:pt x="21" y="8"/>
                      <a:pt x="21" y="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4000">
                  <a:solidFill>
                    <a:schemeClr val="bg1">
                      <a:lumMod val="50000"/>
                    </a:schemeClr>
                  </a:solidFill>
                </a:endParaRPr>
              </a:p>
            </p:txBody>
          </p:sp>
          <p:sp>
            <p:nvSpPr>
              <p:cNvPr id="37" name="Freeform 30"/>
              <p:cNvSpPr>
                <a:spLocks noEditPoints="1"/>
              </p:cNvSpPr>
              <p:nvPr/>
            </p:nvSpPr>
            <p:spPr bwMode="auto">
              <a:xfrm>
                <a:off x="0" y="0"/>
                <a:ext cx="109" cy="109"/>
              </a:xfrm>
              <a:custGeom>
                <a:avLst/>
                <a:gdLst>
                  <a:gd name="T0" fmla="*/ 45 w 46"/>
                  <a:gd name="T1" fmla="*/ 15 h 46"/>
                  <a:gd name="T2" fmla="*/ 35 w 46"/>
                  <a:gd name="T3" fmla="*/ 4 h 46"/>
                  <a:gd name="T4" fmla="*/ 35 w 46"/>
                  <a:gd name="T5" fmla="*/ 4 h 46"/>
                  <a:gd name="T6" fmla="*/ 23 w 46"/>
                  <a:gd name="T7" fmla="*/ 0 h 46"/>
                  <a:gd name="T8" fmla="*/ 4 w 46"/>
                  <a:gd name="T9" fmla="*/ 10 h 46"/>
                  <a:gd name="T10" fmla="*/ 0 w 46"/>
                  <a:gd name="T11" fmla="*/ 23 h 46"/>
                  <a:gd name="T12" fmla="*/ 5 w 46"/>
                  <a:gd name="T13" fmla="*/ 37 h 46"/>
                  <a:gd name="T14" fmla="*/ 9 w 46"/>
                  <a:gd name="T15" fmla="*/ 42 h 46"/>
                  <a:gd name="T16" fmla="*/ 14 w 46"/>
                  <a:gd name="T17" fmla="*/ 44 h 46"/>
                  <a:gd name="T18" fmla="*/ 14 w 46"/>
                  <a:gd name="T19" fmla="*/ 44 h 46"/>
                  <a:gd name="T20" fmla="*/ 23 w 46"/>
                  <a:gd name="T21" fmla="*/ 46 h 46"/>
                  <a:gd name="T22" fmla="*/ 32 w 46"/>
                  <a:gd name="T23" fmla="*/ 44 h 46"/>
                  <a:gd name="T24" fmla="*/ 36 w 46"/>
                  <a:gd name="T25" fmla="*/ 42 h 46"/>
                  <a:gd name="T26" fmla="*/ 42 w 46"/>
                  <a:gd name="T27" fmla="*/ 36 h 46"/>
                  <a:gd name="T28" fmla="*/ 46 w 46"/>
                  <a:gd name="T29" fmla="*/ 26 h 46"/>
                  <a:gd name="T30" fmla="*/ 46 w 46"/>
                  <a:gd name="T31" fmla="*/ 26 h 46"/>
                  <a:gd name="T32" fmla="*/ 46 w 46"/>
                  <a:gd name="T33" fmla="*/ 23 h 46"/>
                  <a:gd name="T34" fmla="*/ 45 w 46"/>
                  <a:gd name="T35" fmla="*/ 15 h 46"/>
                  <a:gd name="T36" fmla="*/ 31 w 46"/>
                  <a:gd name="T37" fmla="*/ 11 h 46"/>
                  <a:gd name="T38" fmla="*/ 35 w 46"/>
                  <a:gd name="T39" fmla="*/ 15 h 46"/>
                  <a:gd name="T40" fmla="*/ 35 w 46"/>
                  <a:gd name="T41" fmla="*/ 15 h 46"/>
                  <a:gd name="T42" fmla="*/ 31 w 46"/>
                  <a:gd name="T43" fmla="*/ 19 h 46"/>
                  <a:gd name="T44" fmla="*/ 27 w 46"/>
                  <a:gd name="T45" fmla="*/ 15 h 46"/>
                  <a:gd name="T46" fmla="*/ 31 w 46"/>
                  <a:gd name="T47" fmla="*/ 11 h 46"/>
                  <a:gd name="T48" fmla="*/ 31 w 46"/>
                  <a:gd name="T49" fmla="*/ 11 h 46"/>
                  <a:gd name="T50" fmla="*/ 15 w 46"/>
                  <a:gd name="T51" fmla="*/ 36 h 46"/>
                  <a:gd name="T52" fmla="*/ 11 w 46"/>
                  <a:gd name="T53" fmla="*/ 32 h 46"/>
                  <a:gd name="T54" fmla="*/ 15 w 46"/>
                  <a:gd name="T55" fmla="*/ 28 h 46"/>
                  <a:gd name="T56" fmla="*/ 19 w 46"/>
                  <a:gd name="T57" fmla="*/ 32 h 46"/>
                  <a:gd name="T58" fmla="*/ 15 w 46"/>
                  <a:gd name="T59" fmla="*/ 36 h 46"/>
                  <a:gd name="T60" fmla="*/ 15 w 46"/>
                  <a:gd name="T61" fmla="*/ 19 h 46"/>
                  <a:gd name="T62" fmla="*/ 11 w 46"/>
                  <a:gd name="T63" fmla="*/ 15 h 46"/>
                  <a:gd name="T64" fmla="*/ 15 w 46"/>
                  <a:gd name="T65" fmla="*/ 11 h 46"/>
                  <a:gd name="T66" fmla="*/ 19 w 46"/>
                  <a:gd name="T67" fmla="*/ 15 h 46"/>
                  <a:gd name="T68" fmla="*/ 15 w 46"/>
                  <a:gd name="T69" fmla="*/ 19 h 46"/>
                  <a:gd name="T70" fmla="*/ 20 w 46"/>
                  <a:gd name="T71" fmla="*/ 23 h 46"/>
                  <a:gd name="T72" fmla="*/ 22 w 46"/>
                  <a:gd name="T73" fmla="*/ 21 h 46"/>
                  <a:gd name="T74" fmla="*/ 23 w 46"/>
                  <a:gd name="T75" fmla="*/ 21 h 46"/>
                  <a:gd name="T76" fmla="*/ 26 w 46"/>
                  <a:gd name="T77" fmla="*/ 23 h 46"/>
                  <a:gd name="T78" fmla="*/ 25 w 46"/>
                  <a:gd name="T79" fmla="*/ 25 h 46"/>
                  <a:gd name="T80" fmla="*/ 23 w 46"/>
                  <a:gd name="T81" fmla="*/ 26 h 46"/>
                  <a:gd name="T82" fmla="*/ 20 w 46"/>
                  <a:gd name="T83" fmla="*/ 23 h 46"/>
                  <a:gd name="T84" fmla="*/ 31 w 46"/>
                  <a:gd name="T85" fmla="*/ 36 h 46"/>
                  <a:gd name="T86" fmla="*/ 27 w 46"/>
                  <a:gd name="T87" fmla="*/ 32 h 46"/>
                  <a:gd name="T88" fmla="*/ 31 w 46"/>
                  <a:gd name="T89" fmla="*/ 28 h 46"/>
                  <a:gd name="T90" fmla="*/ 35 w 46"/>
                  <a:gd name="T91" fmla="*/ 32 h 46"/>
                  <a:gd name="T92" fmla="*/ 31 w 46"/>
                  <a:gd name="T93" fmla="*/ 3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 h="46">
                    <a:moveTo>
                      <a:pt x="45" y="15"/>
                    </a:moveTo>
                    <a:cubicBezTo>
                      <a:pt x="43" y="10"/>
                      <a:pt x="39" y="6"/>
                      <a:pt x="35" y="4"/>
                    </a:cubicBezTo>
                    <a:cubicBezTo>
                      <a:pt x="35" y="4"/>
                      <a:pt x="35" y="4"/>
                      <a:pt x="35" y="4"/>
                    </a:cubicBezTo>
                    <a:cubicBezTo>
                      <a:pt x="31" y="2"/>
                      <a:pt x="27" y="0"/>
                      <a:pt x="23" y="0"/>
                    </a:cubicBezTo>
                    <a:cubicBezTo>
                      <a:pt x="15" y="0"/>
                      <a:pt x="8" y="4"/>
                      <a:pt x="4" y="10"/>
                    </a:cubicBezTo>
                    <a:cubicBezTo>
                      <a:pt x="2" y="14"/>
                      <a:pt x="0" y="19"/>
                      <a:pt x="0" y="23"/>
                    </a:cubicBezTo>
                    <a:cubicBezTo>
                      <a:pt x="0" y="29"/>
                      <a:pt x="2" y="33"/>
                      <a:pt x="5" y="37"/>
                    </a:cubicBezTo>
                    <a:cubicBezTo>
                      <a:pt x="6" y="39"/>
                      <a:pt x="8" y="40"/>
                      <a:pt x="9" y="42"/>
                    </a:cubicBezTo>
                    <a:cubicBezTo>
                      <a:pt x="11" y="43"/>
                      <a:pt x="12" y="44"/>
                      <a:pt x="14" y="44"/>
                    </a:cubicBezTo>
                    <a:cubicBezTo>
                      <a:pt x="14" y="44"/>
                      <a:pt x="14" y="44"/>
                      <a:pt x="14" y="44"/>
                    </a:cubicBezTo>
                    <a:cubicBezTo>
                      <a:pt x="17" y="46"/>
                      <a:pt x="20" y="46"/>
                      <a:pt x="23" y="46"/>
                    </a:cubicBezTo>
                    <a:cubicBezTo>
                      <a:pt x="26" y="46"/>
                      <a:pt x="30" y="46"/>
                      <a:pt x="32" y="44"/>
                    </a:cubicBezTo>
                    <a:cubicBezTo>
                      <a:pt x="34" y="44"/>
                      <a:pt x="35" y="43"/>
                      <a:pt x="36" y="42"/>
                    </a:cubicBezTo>
                    <a:cubicBezTo>
                      <a:pt x="38" y="41"/>
                      <a:pt x="40" y="39"/>
                      <a:pt x="42" y="36"/>
                    </a:cubicBezTo>
                    <a:cubicBezTo>
                      <a:pt x="44" y="33"/>
                      <a:pt x="45" y="30"/>
                      <a:pt x="46" y="26"/>
                    </a:cubicBezTo>
                    <a:cubicBezTo>
                      <a:pt x="46" y="26"/>
                      <a:pt x="46" y="26"/>
                      <a:pt x="46" y="26"/>
                    </a:cubicBezTo>
                    <a:cubicBezTo>
                      <a:pt x="46" y="25"/>
                      <a:pt x="46" y="24"/>
                      <a:pt x="46" y="23"/>
                    </a:cubicBezTo>
                    <a:cubicBezTo>
                      <a:pt x="46" y="21"/>
                      <a:pt x="45" y="18"/>
                      <a:pt x="45" y="15"/>
                    </a:cubicBezTo>
                    <a:close/>
                    <a:moveTo>
                      <a:pt x="31" y="11"/>
                    </a:moveTo>
                    <a:cubicBezTo>
                      <a:pt x="34" y="11"/>
                      <a:pt x="35" y="13"/>
                      <a:pt x="35" y="15"/>
                    </a:cubicBezTo>
                    <a:cubicBezTo>
                      <a:pt x="35" y="15"/>
                      <a:pt x="35" y="15"/>
                      <a:pt x="35" y="15"/>
                    </a:cubicBezTo>
                    <a:cubicBezTo>
                      <a:pt x="35" y="17"/>
                      <a:pt x="33" y="19"/>
                      <a:pt x="31" y="19"/>
                    </a:cubicBezTo>
                    <a:cubicBezTo>
                      <a:pt x="29" y="19"/>
                      <a:pt x="27" y="17"/>
                      <a:pt x="27" y="15"/>
                    </a:cubicBezTo>
                    <a:cubicBezTo>
                      <a:pt x="27" y="13"/>
                      <a:pt x="29" y="11"/>
                      <a:pt x="31" y="11"/>
                    </a:cubicBezTo>
                    <a:cubicBezTo>
                      <a:pt x="31" y="11"/>
                      <a:pt x="31" y="11"/>
                      <a:pt x="31" y="11"/>
                    </a:cubicBezTo>
                    <a:close/>
                    <a:moveTo>
                      <a:pt x="15" y="36"/>
                    </a:moveTo>
                    <a:cubicBezTo>
                      <a:pt x="12" y="36"/>
                      <a:pt x="11" y="34"/>
                      <a:pt x="11" y="32"/>
                    </a:cubicBezTo>
                    <a:cubicBezTo>
                      <a:pt x="11" y="30"/>
                      <a:pt x="12" y="28"/>
                      <a:pt x="15" y="28"/>
                    </a:cubicBezTo>
                    <a:cubicBezTo>
                      <a:pt x="17" y="28"/>
                      <a:pt x="19" y="30"/>
                      <a:pt x="19" y="32"/>
                    </a:cubicBezTo>
                    <a:cubicBezTo>
                      <a:pt x="19" y="34"/>
                      <a:pt x="17" y="36"/>
                      <a:pt x="15" y="36"/>
                    </a:cubicBezTo>
                    <a:close/>
                    <a:moveTo>
                      <a:pt x="15" y="19"/>
                    </a:moveTo>
                    <a:cubicBezTo>
                      <a:pt x="12" y="19"/>
                      <a:pt x="11" y="17"/>
                      <a:pt x="11" y="15"/>
                    </a:cubicBezTo>
                    <a:cubicBezTo>
                      <a:pt x="11" y="13"/>
                      <a:pt x="12" y="11"/>
                      <a:pt x="15" y="11"/>
                    </a:cubicBezTo>
                    <a:cubicBezTo>
                      <a:pt x="17" y="11"/>
                      <a:pt x="19" y="13"/>
                      <a:pt x="19" y="15"/>
                    </a:cubicBezTo>
                    <a:cubicBezTo>
                      <a:pt x="19" y="17"/>
                      <a:pt x="17" y="19"/>
                      <a:pt x="15" y="19"/>
                    </a:cubicBezTo>
                    <a:close/>
                    <a:moveTo>
                      <a:pt x="20" y="23"/>
                    </a:moveTo>
                    <a:cubicBezTo>
                      <a:pt x="20" y="22"/>
                      <a:pt x="21" y="21"/>
                      <a:pt x="22" y="21"/>
                    </a:cubicBezTo>
                    <a:cubicBezTo>
                      <a:pt x="22" y="21"/>
                      <a:pt x="23" y="21"/>
                      <a:pt x="23" y="21"/>
                    </a:cubicBezTo>
                    <a:cubicBezTo>
                      <a:pt x="25" y="21"/>
                      <a:pt x="26" y="22"/>
                      <a:pt x="26" y="23"/>
                    </a:cubicBezTo>
                    <a:cubicBezTo>
                      <a:pt x="26" y="24"/>
                      <a:pt x="26" y="24"/>
                      <a:pt x="25" y="25"/>
                    </a:cubicBezTo>
                    <a:cubicBezTo>
                      <a:pt x="25" y="26"/>
                      <a:pt x="24" y="26"/>
                      <a:pt x="23" y="26"/>
                    </a:cubicBezTo>
                    <a:cubicBezTo>
                      <a:pt x="22" y="26"/>
                      <a:pt x="20" y="25"/>
                      <a:pt x="20" y="23"/>
                    </a:cubicBezTo>
                    <a:close/>
                    <a:moveTo>
                      <a:pt x="31" y="36"/>
                    </a:moveTo>
                    <a:cubicBezTo>
                      <a:pt x="29" y="36"/>
                      <a:pt x="27" y="34"/>
                      <a:pt x="27" y="32"/>
                    </a:cubicBezTo>
                    <a:cubicBezTo>
                      <a:pt x="27" y="30"/>
                      <a:pt x="29" y="28"/>
                      <a:pt x="31" y="28"/>
                    </a:cubicBezTo>
                    <a:cubicBezTo>
                      <a:pt x="34" y="28"/>
                      <a:pt x="35" y="30"/>
                      <a:pt x="35" y="32"/>
                    </a:cubicBezTo>
                    <a:cubicBezTo>
                      <a:pt x="35" y="34"/>
                      <a:pt x="34" y="36"/>
                      <a:pt x="31" y="3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4000">
                  <a:solidFill>
                    <a:schemeClr val="bg1">
                      <a:lumMod val="50000"/>
                    </a:schemeClr>
                  </a:solidFill>
                </a:endParaRPr>
              </a:p>
            </p:txBody>
          </p:sp>
        </p:grpSp>
        <p:sp>
          <p:nvSpPr>
            <p:cNvPr id="19" name="Freeform 31"/>
            <p:cNvSpPr>
              <a:spLocks noEditPoints="1"/>
            </p:cNvSpPr>
            <p:nvPr/>
          </p:nvSpPr>
          <p:spPr bwMode="auto">
            <a:xfrm>
              <a:off x="6011864" y="2694501"/>
              <a:ext cx="149225" cy="127039"/>
            </a:xfrm>
            <a:custGeom>
              <a:avLst/>
              <a:gdLst>
                <a:gd name="T0" fmla="*/ 52 w 54"/>
                <a:gd name="T1" fmla="*/ 0 h 47"/>
                <a:gd name="T2" fmla="*/ 11 w 54"/>
                <a:gd name="T3" fmla="*/ 0 h 47"/>
                <a:gd name="T4" fmla="*/ 9 w 54"/>
                <a:gd name="T5" fmla="*/ 2 h 47"/>
                <a:gd name="T6" fmla="*/ 9 w 54"/>
                <a:gd name="T7" fmla="*/ 4 h 47"/>
                <a:gd name="T8" fmla="*/ 9 w 54"/>
                <a:gd name="T9" fmla="*/ 5 h 47"/>
                <a:gd name="T10" fmla="*/ 9 w 54"/>
                <a:gd name="T11" fmla="*/ 6 h 47"/>
                <a:gd name="T12" fmla="*/ 9 w 54"/>
                <a:gd name="T13" fmla="*/ 9 h 47"/>
                <a:gd name="T14" fmla="*/ 10 w 54"/>
                <a:gd name="T15" fmla="*/ 9 h 47"/>
                <a:gd name="T16" fmla="*/ 2 w 54"/>
                <a:gd name="T17" fmla="*/ 9 h 47"/>
                <a:gd name="T18" fmla="*/ 0 w 54"/>
                <a:gd name="T19" fmla="*/ 11 h 47"/>
                <a:gd name="T20" fmla="*/ 0 w 54"/>
                <a:gd name="T21" fmla="*/ 45 h 47"/>
                <a:gd name="T22" fmla="*/ 2 w 54"/>
                <a:gd name="T23" fmla="*/ 47 h 47"/>
                <a:gd name="T24" fmla="*/ 43 w 54"/>
                <a:gd name="T25" fmla="*/ 47 h 47"/>
                <a:gd name="T26" fmla="*/ 45 w 54"/>
                <a:gd name="T27" fmla="*/ 45 h 47"/>
                <a:gd name="T28" fmla="*/ 45 w 54"/>
                <a:gd name="T29" fmla="*/ 38 h 47"/>
                <a:gd name="T30" fmla="*/ 52 w 54"/>
                <a:gd name="T31" fmla="*/ 38 h 47"/>
                <a:gd name="T32" fmla="*/ 54 w 54"/>
                <a:gd name="T33" fmla="*/ 36 h 47"/>
                <a:gd name="T34" fmla="*/ 54 w 54"/>
                <a:gd name="T35" fmla="*/ 34 h 47"/>
                <a:gd name="T36" fmla="*/ 54 w 54"/>
                <a:gd name="T37" fmla="*/ 33 h 47"/>
                <a:gd name="T38" fmla="*/ 54 w 54"/>
                <a:gd name="T39" fmla="*/ 31 h 47"/>
                <a:gd name="T40" fmla="*/ 54 w 54"/>
                <a:gd name="T41" fmla="*/ 7 h 47"/>
                <a:gd name="T42" fmla="*/ 54 w 54"/>
                <a:gd name="T43" fmla="*/ 5 h 47"/>
                <a:gd name="T44" fmla="*/ 54 w 54"/>
                <a:gd name="T45" fmla="*/ 4 h 47"/>
                <a:gd name="T46" fmla="*/ 54 w 54"/>
                <a:gd name="T47" fmla="*/ 2 h 47"/>
                <a:gd name="T48" fmla="*/ 52 w 54"/>
                <a:gd name="T49" fmla="*/ 0 h 47"/>
                <a:gd name="T50" fmla="*/ 26 w 54"/>
                <a:gd name="T51" fmla="*/ 22 h 47"/>
                <a:gd name="T52" fmla="*/ 30 w 54"/>
                <a:gd name="T53" fmla="*/ 18 h 47"/>
                <a:gd name="T54" fmla="*/ 34 w 54"/>
                <a:gd name="T55" fmla="*/ 22 h 47"/>
                <a:gd name="T56" fmla="*/ 30 w 54"/>
                <a:gd name="T57" fmla="*/ 26 h 47"/>
                <a:gd name="T58" fmla="*/ 26 w 54"/>
                <a:gd name="T59" fmla="*/ 22 h 47"/>
                <a:gd name="T60" fmla="*/ 38 w 54"/>
                <a:gd name="T61" fmla="*/ 42 h 47"/>
                <a:gd name="T62" fmla="*/ 7 w 54"/>
                <a:gd name="T63" fmla="*/ 42 h 47"/>
                <a:gd name="T64" fmla="*/ 5 w 54"/>
                <a:gd name="T65" fmla="*/ 40 h 47"/>
                <a:gd name="T66" fmla="*/ 5 w 54"/>
                <a:gd name="T67" fmla="*/ 37 h 47"/>
                <a:gd name="T68" fmla="*/ 5 w 54"/>
                <a:gd name="T69" fmla="*/ 36 h 47"/>
                <a:gd name="T70" fmla="*/ 6 w 54"/>
                <a:gd name="T71" fmla="*/ 34 h 47"/>
                <a:gd name="T72" fmla="*/ 20 w 54"/>
                <a:gd name="T73" fmla="*/ 29 h 47"/>
                <a:gd name="T74" fmla="*/ 23 w 54"/>
                <a:gd name="T75" fmla="*/ 30 h 47"/>
                <a:gd name="T76" fmla="*/ 26 w 54"/>
                <a:gd name="T77" fmla="*/ 32 h 47"/>
                <a:gd name="T78" fmla="*/ 38 w 54"/>
                <a:gd name="T79" fmla="*/ 32 h 47"/>
                <a:gd name="T80" fmla="*/ 39 w 54"/>
                <a:gd name="T81" fmla="*/ 32 h 47"/>
                <a:gd name="T82" fmla="*/ 40 w 54"/>
                <a:gd name="T83" fmla="*/ 33 h 47"/>
                <a:gd name="T84" fmla="*/ 40 w 54"/>
                <a:gd name="T85" fmla="*/ 40 h 47"/>
                <a:gd name="T86" fmla="*/ 38 w 54"/>
                <a:gd name="T87" fmla="*/ 42 h 47"/>
                <a:gd name="T88" fmla="*/ 49 w 54"/>
                <a:gd name="T89" fmla="*/ 31 h 47"/>
                <a:gd name="T90" fmla="*/ 48 w 54"/>
                <a:gd name="T91" fmla="*/ 33 h 47"/>
                <a:gd name="T92" fmla="*/ 47 w 54"/>
                <a:gd name="T93" fmla="*/ 33 h 47"/>
                <a:gd name="T94" fmla="*/ 45 w 54"/>
                <a:gd name="T95" fmla="*/ 33 h 47"/>
                <a:gd name="T96" fmla="*/ 45 w 54"/>
                <a:gd name="T97" fmla="*/ 11 h 47"/>
                <a:gd name="T98" fmla="*/ 43 w 54"/>
                <a:gd name="T99" fmla="*/ 9 h 47"/>
                <a:gd name="T100" fmla="*/ 14 w 54"/>
                <a:gd name="T101" fmla="*/ 9 h 47"/>
                <a:gd name="T102" fmla="*/ 14 w 54"/>
                <a:gd name="T103" fmla="*/ 9 h 47"/>
                <a:gd name="T104" fmla="*/ 14 w 54"/>
                <a:gd name="T105" fmla="*/ 7 h 47"/>
                <a:gd name="T106" fmla="*/ 15 w 54"/>
                <a:gd name="T107" fmla="*/ 6 h 47"/>
                <a:gd name="T108" fmla="*/ 16 w 54"/>
                <a:gd name="T109" fmla="*/ 5 h 47"/>
                <a:gd name="T110" fmla="*/ 47 w 54"/>
                <a:gd name="T111" fmla="*/ 5 h 47"/>
                <a:gd name="T112" fmla="*/ 49 w 54"/>
                <a:gd name="T113" fmla="*/ 7 h 47"/>
                <a:gd name="T114" fmla="*/ 49 w 54"/>
                <a:gd name="T115" fmla="*/ 3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47">
                  <a:moveTo>
                    <a:pt x="52" y="0"/>
                  </a:moveTo>
                  <a:cubicBezTo>
                    <a:pt x="11" y="0"/>
                    <a:pt x="11" y="0"/>
                    <a:pt x="11" y="0"/>
                  </a:cubicBezTo>
                  <a:cubicBezTo>
                    <a:pt x="10" y="0"/>
                    <a:pt x="9" y="1"/>
                    <a:pt x="9" y="2"/>
                  </a:cubicBezTo>
                  <a:cubicBezTo>
                    <a:pt x="9" y="4"/>
                    <a:pt x="9" y="4"/>
                    <a:pt x="9" y="4"/>
                  </a:cubicBezTo>
                  <a:cubicBezTo>
                    <a:pt x="9" y="4"/>
                    <a:pt x="9" y="5"/>
                    <a:pt x="9" y="5"/>
                  </a:cubicBezTo>
                  <a:cubicBezTo>
                    <a:pt x="9" y="5"/>
                    <a:pt x="9" y="6"/>
                    <a:pt x="9" y="6"/>
                  </a:cubicBezTo>
                  <a:cubicBezTo>
                    <a:pt x="9" y="9"/>
                    <a:pt x="9" y="9"/>
                    <a:pt x="9" y="9"/>
                  </a:cubicBezTo>
                  <a:cubicBezTo>
                    <a:pt x="9" y="9"/>
                    <a:pt x="9" y="9"/>
                    <a:pt x="10" y="9"/>
                  </a:cubicBezTo>
                  <a:cubicBezTo>
                    <a:pt x="2" y="9"/>
                    <a:pt x="2" y="9"/>
                    <a:pt x="2" y="9"/>
                  </a:cubicBezTo>
                  <a:cubicBezTo>
                    <a:pt x="1" y="9"/>
                    <a:pt x="0" y="10"/>
                    <a:pt x="0" y="11"/>
                  </a:cubicBezTo>
                  <a:cubicBezTo>
                    <a:pt x="0" y="45"/>
                    <a:pt x="0" y="45"/>
                    <a:pt x="0" y="45"/>
                  </a:cubicBezTo>
                  <a:cubicBezTo>
                    <a:pt x="0" y="46"/>
                    <a:pt x="1" y="47"/>
                    <a:pt x="2" y="47"/>
                  </a:cubicBezTo>
                  <a:cubicBezTo>
                    <a:pt x="43" y="47"/>
                    <a:pt x="43" y="47"/>
                    <a:pt x="43" y="47"/>
                  </a:cubicBezTo>
                  <a:cubicBezTo>
                    <a:pt x="44" y="47"/>
                    <a:pt x="45" y="46"/>
                    <a:pt x="45" y="45"/>
                  </a:cubicBezTo>
                  <a:cubicBezTo>
                    <a:pt x="45" y="38"/>
                    <a:pt x="45" y="38"/>
                    <a:pt x="45" y="38"/>
                  </a:cubicBezTo>
                  <a:cubicBezTo>
                    <a:pt x="52" y="38"/>
                    <a:pt x="52" y="38"/>
                    <a:pt x="52" y="38"/>
                  </a:cubicBezTo>
                  <a:cubicBezTo>
                    <a:pt x="53" y="38"/>
                    <a:pt x="54" y="37"/>
                    <a:pt x="54" y="36"/>
                  </a:cubicBezTo>
                  <a:cubicBezTo>
                    <a:pt x="54" y="34"/>
                    <a:pt x="54" y="34"/>
                    <a:pt x="54" y="34"/>
                  </a:cubicBezTo>
                  <a:cubicBezTo>
                    <a:pt x="54" y="33"/>
                    <a:pt x="54" y="33"/>
                    <a:pt x="54" y="33"/>
                  </a:cubicBezTo>
                  <a:cubicBezTo>
                    <a:pt x="54" y="33"/>
                    <a:pt x="54" y="32"/>
                    <a:pt x="54" y="31"/>
                  </a:cubicBezTo>
                  <a:cubicBezTo>
                    <a:pt x="54" y="7"/>
                    <a:pt x="54" y="7"/>
                    <a:pt x="54" y="7"/>
                  </a:cubicBezTo>
                  <a:cubicBezTo>
                    <a:pt x="54" y="6"/>
                    <a:pt x="54" y="5"/>
                    <a:pt x="54" y="5"/>
                  </a:cubicBezTo>
                  <a:cubicBezTo>
                    <a:pt x="54" y="5"/>
                    <a:pt x="54" y="4"/>
                    <a:pt x="54" y="4"/>
                  </a:cubicBezTo>
                  <a:cubicBezTo>
                    <a:pt x="54" y="2"/>
                    <a:pt x="54" y="2"/>
                    <a:pt x="54" y="2"/>
                  </a:cubicBezTo>
                  <a:cubicBezTo>
                    <a:pt x="54" y="1"/>
                    <a:pt x="53" y="0"/>
                    <a:pt x="52" y="0"/>
                  </a:cubicBezTo>
                  <a:close/>
                  <a:moveTo>
                    <a:pt x="26" y="22"/>
                  </a:moveTo>
                  <a:cubicBezTo>
                    <a:pt x="26" y="20"/>
                    <a:pt x="28" y="18"/>
                    <a:pt x="30" y="18"/>
                  </a:cubicBezTo>
                  <a:cubicBezTo>
                    <a:pt x="33" y="18"/>
                    <a:pt x="34" y="20"/>
                    <a:pt x="34" y="22"/>
                  </a:cubicBezTo>
                  <a:cubicBezTo>
                    <a:pt x="34" y="24"/>
                    <a:pt x="33" y="26"/>
                    <a:pt x="30" y="26"/>
                  </a:cubicBezTo>
                  <a:cubicBezTo>
                    <a:pt x="28" y="26"/>
                    <a:pt x="26" y="24"/>
                    <a:pt x="26" y="22"/>
                  </a:cubicBezTo>
                  <a:close/>
                  <a:moveTo>
                    <a:pt x="38" y="42"/>
                  </a:moveTo>
                  <a:cubicBezTo>
                    <a:pt x="7" y="42"/>
                    <a:pt x="7" y="42"/>
                    <a:pt x="7" y="42"/>
                  </a:cubicBezTo>
                  <a:cubicBezTo>
                    <a:pt x="6" y="42"/>
                    <a:pt x="5" y="41"/>
                    <a:pt x="5" y="40"/>
                  </a:cubicBezTo>
                  <a:cubicBezTo>
                    <a:pt x="5" y="37"/>
                    <a:pt x="5" y="37"/>
                    <a:pt x="5" y="37"/>
                  </a:cubicBezTo>
                  <a:cubicBezTo>
                    <a:pt x="5" y="37"/>
                    <a:pt x="5" y="36"/>
                    <a:pt x="5" y="36"/>
                  </a:cubicBezTo>
                  <a:cubicBezTo>
                    <a:pt x="6" y="35"/>
                    <a:pt x="6" y="35"/>
                    <a:pt x="6" y="34"/>
                  </a:cubicBezTo>
                  <a:cubicBezTo>
                    <a:pt x="6" y="34"/>
                    <a:pt x="11" y="26"/>
                    <a:pt x="20" y="29"/>
                  </a:cubicBezTo>
                  <a:cubicBezTo>
                    <a:pt x="21" y="29"/>
                    <a:pt x="22" y="30"/>
                    <a:pt x="23" y="30"/>
                  </a:cubicBezTo>
                  <a:cubicBezTo>
                    <a:pt x="24" y="31"/>
                    <a:pt x="25" y="31"/>
                    <a:pt x="26" y="32"/>
                  </a:cubicBezTo>
                  <a:cubicBezTo>
                    <a:pt x="34" y="35"/>
                    <a:pt x="38" y="32"/>
                    <a:pt x="38" y="32"/>
                  </a:cubicBezTo>
                  <a:cubicBezTo>
                    <a:pt x="38" y="32"/>
                    <a:pt x="38" y="32"/>
                    <a:pt x="39" y="32"/>
                  </a:cubicBezTo>
                  <a:cubicBezTo>
                    <a:pt x="39" y="32"/>
                    <a:pt x="40" y="32"/>
                    <a:pt x="40" y="33"/>
                  </a:cubicBezTo>
                  <a:cubicBezTo>
                    <a:pt x="40" y="40"/>
                    <a:pt x="40" y="40"/>
                    <a:pt x="40" y="40"/>
                  </a:cubicBezTo>
                  <a:cubicBezTo>
                    <a:pt x="40" y="41"/>
                    <a:pt x="39" y="42"/>
                    <a:pt x="38" y="42"/>
                  </a:cubicBezTo>
                  <a:close/>
                  <a:moveTo>
                    <a:pt x="49" y="31"/>
                  </a:moveTo>
                  <a:cubicBezTo>
                    <a:pt x="49" y="32"/>
                    <a:pt x="48" y="32"/>
                    <a:pt x="48" y="33"/>
                  </a:cubicBezTo>
                  <a:cubicBezTo>
                    <a:pt x="48" y="33"/>
                    <a:pt x="47" y="33"/>
                    <a:pt x="47" y="33"/>
                  </a:cubicBezTo>
                  <a:cubicBezTo>
                    <a:pt x="45" y="33"/>
                    <a:pt x="45" y="33"/>
                    <a:pt x="45" y="33"/>
                  </a:cubicBezTo>
                  <a:cubicBezTo>
                    <a:pt x="45" y="11"/>
                    <a:pt x="45" y="11"/>
                    <a:pt x="45" y="11"/>
                  </a:cubicBezTo>
                  <a:cubicBezTo>
                    <a:pt x="45" y="10"/>
                    <a:pt x="44" y="9"/>
                    <a:pt x="43" y="9"/>
                  </a:cubicBezTo>
                  <a:cubicBezTo>
                    <a:pt x="14" y="9"/>
                    <a:pt x="14" y="9"/>
                    <a:pt x="14" y="9"/>
                  </a:cubicBezTo>
                  <a:cubicBezTo>
                    <a:pt x="14" y="9"/>
                    <a:pt x="14" y="9"/>
                    <a:pt x="14" y="9"/>
                  </a:cubicBezTo>
                  <a:cubicBezTo>
                    <a:pt x="14" y="7"/>
                    <a:pt x="14" y="7"/>
                    <a:pt x="14" y="7"/>
                  </a:cubicBezTo>
                  <a:cubicBezTo>
                    <a:pt x="14" y="7"/>
                    <a:pt x="14" y="6"/>
                    <a:pt x="15" y="6"/>
                  </a:cubicBezTo>
                  <a:cubicBezTo>
                    <a:pt x="15" y="6"/>
                    <a:pt x="15" y="5"/>
                    <a:pt x="16" y="5"/>
                  </a:cubicBezTo>
                  <a:cubicBezTo>
                    <a:pt x="47" y="5"/>
                    <a:pt x="47" y="5"/>
                    <a:pt x="47" y="5"/>
                  </a:cubicBezTo>
                  <a:cubicBezTo>
                    <a:pt x="48" y="5"/>
                    <a:pt x="49" y="6"/>
                    <a:pt x="49" y="7"/>
                  </a:cubicBezTo>
                  <a:lnTo>
                    <a:pt x="49" y="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4000">
                <a:solidFill>
                  <a:schemeClr val="bg1">
                    <a:lumMod val="50000"/>
                  </a:schemeClr>
                </a:solidFill>
              </a:endParaRPr>
            </a:p>
          </p:txBody>
        </p:sp>
        <p:grpSp>
          <p:nvGrpSpPr>
            <p:cNvPr id="20" name="Group 32"/>
            <p:cNvGrpSpPr/>
            <p:nvPr/>
          </p:nvGrpSpPr>
          <p:grpSpPr bwMode="auto">
            <a:xfrm>
              <a:off x="6021388" y="1975143"/>
              <a:ext cx="133350" cy="107983"/>
              <a:chOff x="0" y="0"/>
              <a:chExt cx="116" cy="94"/>
            </a:xfrm>
          </p:grpSpPr>
          <p:sp>
            <p:nvSpPr>
              <p:cNvPr id="34" name="Freeform 33"/>
              <p:cNvSpPr/>
              <p:nvPr/>
            </p:nvSpPr>
            <p:spPr bwMode="auto">
              <a:xfrm>
                <a:off x="0" y="0"/>
                <a:ext cx="116" cy="47"/>
              </a:xfrm>
              <a:custGeom>
                <a:avLst/>
                <a:gdLst>
                  <a:gd name="T0" fmla="*/ 47 w 49"/>
                  <a:gd name="T1" fmla="*/ 0 h 20"/>
                  <a:gd name="T2" fmla="*/ 49 w 49"/>
                  <a:gd name="T3" fmla="*/ 1 h 20"/>
                  <a:gd name="T4" fmla="*/ 49 w 49"/>
                  <a:gd name="T5" fmla="*/ 1 h 20"/>
                  <a:gd name="T6" fmla="*/ 48 w 49"/>
                  <a:gd name="T7" fmla="*/ 3 h 20"/>
                  <a:gd name="T8" fmla="*/ 25 w 49"/>
                  <a:gd name="T9" fmla="*/ 20 h 20"/>
                  <a:gd name="T10" fmla="*/ 23 w 49"/>
                  <a:gd name="T11" fmla="*/ 20 h 20"/>
                  <a:gd name="T12" fmla="*/ 1 w 49"/>
                  <a:gd name="T13" fmla="*/ 3 h 20"/>
                  <a:gd name="T14" fmla="*/ 0 w 49"/>
                  <a:gd name="T15" fmla="*/ 1 h 20"/>
                  <a:gd name="T16" fmla="*/ 0 w 49"/>
                  <a:gd name="T17" fmla="*/ 1 h 20"/>
                  <a:gd name="T18" fmla="*/ 1 w 49"/>
                  <a:gd name="T19" fmla="*/ 0 h 20"/>
                  <a:gd name="T20" fmla="*/ 47 w 49"/>
                  <a:gd name="T2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20">
                    <a:moveTo>
                      <a:pt x="47" y="0"/>
                    </a:moveTo>
                    <a:cubicBezTo>
                      <a:pt x="48" y="0"/>
                      <a:pt x="49" y="0"/>
                      <a:pt x="49" y="1"/>
                    </a:cubicBezTo>
                    <a:cubicBezTo>
                      <a:pt x="49" y="1"/>
                      <a:pt x="49" y="1"/>
                      <a:pt x="49" y="1"/>
                    </a:cubicBezTo>
                    <a:cubicBezTo>
                      <a:pt x="49" y="2"/>
                      <a:pt x="48" y="3"/>
                      <a:pt x="48" y="3"/>
                    </a:cubicBezTo>
                    <a:cubicBezTo>
                      <a:pt x="25" y="20"/>
                      <a:pt x="25" y="20"/>
                      <a:pt x="25" y="20"/>
                    </a:cubicBezTo>
                    <a:cubicBezTo>
                      <a:pt x="25" y="20"/>
                      <a:pt x="24" y="20"/>
                      <a:pt x="23" y="20"/>
                    </a:cubicBezTo>
                    <a:cubicBezTo>
                      <a:pt x="1" y="3"/>
                      <a:pt x="1" y="3"/>
                      <a:pt x="1" y="3"/>
                    </a:cubicBezTo>
                    <a:cubicBezTo>
                      <a:pt x="0" y="3"/>
                      <a:pt x="0" y="2"/>
                      <a:pt x="0" y="1"/>
                    </a:cubicBezTo>
                    <a:cubicBezTo>
                      <a:pt x="0" y="1"/>
                      <a:pt x="0" y="1"/>
                      <a:pt x="0" y="1"/>
                    </a:cubicBezTo>
                    <a:cubicBezTo>
                      <a:pt x="0" y="0"/>
                      <a:pt x="0" y="0"/>
                      <a:pt x="1" y="0"/>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4000">
                  <a:solidFill>
                    <a:schemeClr val="bg1">
                      <a:lumMod val="50000"/>
                    </a:schemeClr>
                  </a:solidFill>
                </a:endParaRPr>
              </a:p>
            </p:txBody>
          </p:sp>
          <p:sp>
            <p:nvSpPr>
              <p:cNvPr id="35" name="Freeform 34"/>
              <p:cNvSpPr/>
              <p:nvPr/>
            </p:nvSpPr>
            <p:spPr bwMode="auto">
              <a:xfrm>
                <a:off x="0" y="19"/>
                <a:ext cx="116" cy="75"/>
              </a:xfrm>
              <a:custGeom>
                <a:avLst/>
                <a:gdLst>
                  <a:gd name="T0" fmla="*/ 23 w 49"/>
                  <a:gd name="T1" fmla="*/ 17 h 32"/>
                  <a:gd name="T2" fmla="*/ 25 w 49"/>
                  <a:gd name="T3" fmla="*/ 17 h 32"/>
                  <a:gd name="T4" fmla="*/ 48 w 49"/>
                  <a:gd name="T5" fmla="*/ 0 h 32"/>
                  <a:gd name="T6" fmla="*/ 49 w 49"/>
                  <a:gd name="T7" fmla="*/ 1 h 32"/>
                  <a:gd name="T8" fmla="*/ 49 w 49"/>
                  <a:gd name="T9" fmla="*/ 30 h 32"/>
                  <a:gd name="T10" fmla="*/ 47 w 49"/>
                  <a:gd name="T11" fmla="*/ 32 h 32"/>
                  <a:gd name="T12" fmla="*/ 1 w 49"/>
                  <a:gd name="T13" fmla="*/ 32 h 32"/>
                  <a:gd name="T14" fmla="*/ 0 w 49"/>
                  <a:gd name="T15" fmla="*/ 30 h 32"/>
                  <a:gd name="T16" fmla="*/ 0 w 49"/>
                  <a:gd name="T17" fmla="*/ 1 h 32"/>
                  <a:gd name="T18" fmla="*/ 1 w 49"/>
                  <a:gd name="T19" fmla="*/ 0 h 32"/>
                  <a:gd name="T20" fmla="*/ 23 w 49"/>
                  <a:gd name="T21"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32">
                    <a:moveTo>
                      <a:pt x="23" y="17"/>
                    </a:moveTo>
                    <a:cubicBezTo>
                      <a:pt x="24" y="17"/>
                      <a:pt x="25" y="17"/>
                      <a:pt x="25" y="17"/>
                    </a:cubicBezTo>
                    <a:cubicBezTo>
                      <a:pt x="48" y="0"/>
                      <a:pt x="48" y="0"/>
                      <a:pt x="48" y="0"/>
                    </a:cubicBezTo>
                    <a:cubicBezTo>
                      <a:pt x="48" y="0"/>
                      <a:pt x="49" y="0"/>
                      <a:pt x="49" y="1"/>
                    </a:cubicBezTo>
                    <a:cubicBezTo>
                      <a:pt x="49" y="30"/>
                      <a:pt x="49" y="30"/>
                      <a:pt x="49" y="30"/>
                    </a:cubicBezTo>
                    <a:cubicBezTo>
                      <a:pt x="49" y="31"/>
                      <a:pt x="48" y="32"/>
                      <a:pt x="47" y="32"/>
                    </a:cubicBezTo>
                    <a:cubicBezTo>
                      <a:pt x="1" y="32"/>
                      <a:pt x="1" y="32"/>
                      <a:pt x="1" y="32"/>
                    </a:cubicBezTo>
                    <a:cubicBezTo>
                      <a:pt x="0" y="32"/>
                      <a:pt x="0" y="31"/>
                      <a:pt x="0" y="30"/>
                    </a:cubicBezTo>
                    <a:cubicBezTo>
                      <a:pt x="0" y="1"/>
                      <a:pt x="0" y="1"/>
                      <a:pt x="0" y="1"/>
                    </a:cubicBezTo>
                    <a:cubicBezTo>
                      <a:pt x="0" y="0"/>
                      <a:pt x="0" y="0"/>
                      <a:pt x="1" y="0"/>
                    </a:cubicBezTo>
                    <a:lnTo>
                      <a:pt x="23" y="1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4000">
                  <a:solidFill>
                    <a:schemeClr val="bg1">
                      <a:lumMod val="50000"/>
                    </a:schemeClr>
                  </a:solidFill>
                </a:endParaRPr>
              </a:p>
            </p:txBody>
          </p:sp>
        </p:grpSp>
        <p:grpSp>
          <p:nvGrpSpPr>
            <p:cNvPr id="21" name="Group 35"/>
            <p:cNvGrpSpPr/>
            <p:nvPr/>
          </p:nvGrpSpPr>
          <p:grpSpPr bwMode="auto">
            <a:xfrm>
              <a:off x="1763713" y="2461068"/>
              <a:ext cx="209550" cy="260430"/>
              <a:chOff x="0" y="0"/>
              <a:chExt cx="156" cy="194"/>
            </a:xfrm>
          </p:grpSpPr>
          <p:sp>
            <p:nvSpPr>
              <p:cNvPr id="31" name="Freeform 36"/>
              <p:cNvSpPr/>
              <p:nvPr/>
            </p:nvSpPr>
            <p:spPr bwMode="auto">
              <a:xfrm>
                <a:off x="0" y="69"/>
                <a:ext cx="156" cy="125"/>
              </a:xfrm>
              <a:custGeom>
                <a:avLst/>
                <a:gdLst>
                  <a:gd name="T0" fmla="*/ 66 w 66"/>
                  <a:gd name="T1" fmla="*/ 9 h 53"/>
                  <a:gd name="T2" fmla="*/ 45 w 66"/>
                  <a:gd name="T3" fmla="*/ 48 h 53"/>
                  <a:gd name="T4" fmla="*/ 33 w 66"/>
                  <a:gd name="T5" fmla="*/ 53 h 53"/>
                  <a:gd name="T6" fmla="*/ 27 w 66"/>
                  <a:gd name="T7" fmla="*/ 52 h 53"/>
                  <a:gd name="T8" fmla="*/ 3 w 66"/>
                  <a:gd name="T9" fmla="*/ 23 h 53"/>
                  <a:gd name="T10" fmla="*/ 3 w 66"/>
                  <a:gd name="T11" fmla="*/ 22 h 53"/>
                  <a:gd name="T12" fmla="*/ 0 w 66"/>
                  <a:gd name="T13" fmla="*/ 9 h 53"/>
                  <a:gd name="T14" fmla="*/ 1 w 66"/>
                  <a:gd name="T15" fmla="*/ 1 h 53"/>
                  <a:gd name="T16" fmla="*/ 1 w 66"/>
                  <a:gd name="T17" fmla="*/ 1 h 53"/>
                  <a:gd name="T18" fmla="*/ 1 w 66"/>
                  <a:gd name="T19" fmla="*/ 1 h 53"/>
                  <a:gd name="T20" fmla="*/ 2 w 66"/>
                  <a:gd name="T21" fmla="*/ 0 h 53"/>
                  <a:gd name="T22" fmla="*/ 3 w 66"/>
                  <a:gd name="T23" fmla="*/ 1 h 53"/>
                  <a:gd name="T24" fmla="*/ 3 w 66"/>
                  <a:gd name="T25" fmla="*/ 1 h 53"/>
                  <a:gd name="T26" fmla="*/ 30 w 66"/>
                  <a:gd name="T27" fmla="*/ 42 h 53"/>
                  <a:gd name="T28" fmla="*/ 33 w 66"/>
                  <a:gd name="T29" fmla="*/ 43 h 53"/>
                  <a:gd name="T30" fmla="*/ 41 w 66"/>
                  <a:gd name="T31" fmla="*/ 40 h 53"/>
                  <a:gd name="T32" fmla="*/ 56 w 66"/>
                  <a:gd name="T33" fmla="*/ 20 h 53"/>
                  <a:gd name="T34" fmla="*/ 62 w 66"/>
                  <a:gd name="T35" fmla="*/ 1 h 53"/>
                  <a:gd name="T36" fmla="*/ 62 w 66"/>
                  <a:gd name="T37" fmla="*/ 1 h 53"/>
                  <a:gd name="T38" fmla="*/ 62 w 66"/>
                  <a:gd name="T39" fmla="*/ 1 h 53"/>
                  <a:gd name="T40" fmla="*/ 64 w 66"/>
                  <a:gd name="T41" fmla="*/ 0 h 53"/>
                  <a:gd name="T42" fmla="*/ 65 w 66"/>
                  <a:gd name="T43" fmla="*/ 0 h 53"/>
                  <a:gd name="T44" fmla="*/ 65 w 66"/>
                  <a:gd name="T45" fmla="*/ 1 h 53"/>
                  <a:gd name="T46" fmla="*/ 66 w 66"/>
                  <a:gd name="T47"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 h="53">
                    <a:moveTo>
                      <a:pt x="66" y="9"/>
                    </a:moveTo>
                    <a:cubicBezTo>
                      <a:pt x="66" y="21"/>
                      <a:pt x="56" y="40"/>
                      <a:pt x="45" y="48"/>
                    </a:cubicBezTo>
                    <a:cubicBezTo>
                      <a:pt x="41" y="51"/>
                      <a:pt x="37" y="53"/>
                      <a:pt x="33" y="53"/>
                    </a:cubicBezTo>
                    <a:cubicBezTo>
                      <a:pt x="31" y="53"/>
                      <a:pt x="29" y="52"/>
                      <a:pt x="27" y="52"/>
                    </a:cubicBezTo>
                    <a:cubicBezTo>
                      <a:pt x="17" y="48"/>
                      <a:pt x="8" y="36"/>
                      <a:pt x="3" y="23"/>
                    </a:cubicBezTo>
                    <a:cubicBezTo>
                      <a:pt x="3" y="23"/>
                      <a:pt x="3" y="23"/>
                      <a:pt x="3" y="22"/>
                    </a:cubicBezTo>
                    <a:cubicBezTo>
                      <a:pt x="1" y="18"/>
                      <a:pt x="0" y="13"/>
                      <a:pt x="0" y="9"/>
                    </a:cubicBezTo>
                    <a:cubicBezTo>
                      <a:pt x="0" y="6"/>
                      <a:pt x="0" y="3"/>
                      <a:pt x="1" y="1"/>
                    </a:cubicBezTo>
                    <a:cubicBezTo>
                      <a:pt x="1" y="1"/>
                      <a:pt x="1" y="1"/>
                      <a:pt x="1" y="1"/>
                    </a:cubicBezTo>
                    <a:cubicBezTo>
                      <a:pt x="1" y="1"/>
                      <a:pt x="1" y="1"/>
                      <a:pt x="1" y="1"/>
                    </a:cubicBezTo>
                    <a:cubicBezTo>
                      <a:pt x="1" y="0"/>
                      <a:pt x="2" y="0"/>
                      <a:pt x="2" y="0"/>
                    </a:cubicBezTo>
                    <a:cubicBezTo>
                      <a:pt x="3" y="0"/>
                      <a:pt x="3" y="0"/>
                      <a:pt x="3" y="1"/>
                    </a:cubicBezTo>
                    <a:cubicBezTo>
                      <a:pt x="3" y="1"/>
                      <a:pt x="3" y="1"/>
                      <a:pt x="3" y="1"/>
                    </a:cubicBezTo>
                    <a:cubicBezTo>
                      <a:pt x="6" y="17"/>
                      <a:pt x="17" y="40"/>
                      <a:pt x="30" y="42"/>
                    </a:cubicBezTo>
                    <a:cubicBezTo>
                      <a:pt x="31" y="43"/>
                      <a:pt x="32" y="43"/>
                      <a:pt x="33" y="43"/>
                    </a:cubicBezTo>
                    <a:cubicBezTo>
                      <a:pt x="36" y="43"/>
                      <a:pt x="38" y="42"/>
                      <a:pt x="41" y="40"/>
                    </a:cubicBezTo>
                    <a:cubicBezTo>
                      <a:pt x="47" y="36"/>
                      <a:pt x="52" y="29"/>
                      <a:pt x="56" y="20"/>
                    </a:cubicBezTo>
                    <a:cubicBezTo>
                      <a:pt x="59" y="14"/>
                      <a:pt x="61" y="7"/>
                      <a:pt x="62" y="1"/>
                    </a:cubicBezTo>
                    <a:cubicBezTo>
                      <a:pt x="62" y="1"/>
                      <a:pt x="62" y="1"/>
                      <a:pt x="62" y="1"/>
                    </a:cubicBezTo>
                    <a:cubicBezTo>
                      <a:pt x="62" y="1"/>
                      <a:pt x="62" y="1"/>
                      <a:pt x="62" y="1"/>
                    </a:cubicBezTo>
                    <a:cubicBezTo>
                      <a:pt x="63" y="0"/>
                      <a:pt x="63" y="0"/>
                      <a:pt x="64" y="0"/>
                    </a:cubicBezTo>
                    <a:cubicBezTo>
                      <a:pt x="64" y="0"/>
                      <a:pt x="64" y="0"/>
                      <a:pt x="65" y="0"/>
                    </a:cubicBezTo>
                    <a:cubicBezTo>
                      <a:pt x="65" y="1"/>
                      <a:pt x="65" y="1"/>
                      <a:pt x="65" y="1"/>
                    </a:cubicBezTo>
                    <a:cubicBezTo>
                      <a:pt x="65" y="3"/>
                      <a:pt x="66" y="6"/>
                      <a:pt x="66"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4000">
                  <a:solidFill>
                    <a:schemeClr val="bg1">
                      <a:lumMod val="50000"/>
                    </a:schemeClr>
                  </a:solidFill>
                </a:endParaRPr>
              </a:p>
            </p:txBody>
          </p:sp>
          <p:sp>
            <p:nvSpPr>
              <p:cNvPr id="33" name="Freeform 37"/>
              <p:cNvSpPr>
                <a:spLocks noEditPoints="1"/>
              </p:cNvSpPr>
              <p:nvPr/>
            </p:nvSpPr>
            <p:spPr bwMode="auto">
              <a:xfrm>
                <a:off x="19" y="0"/>
                <a:ext cx="116" cy="151"/>
              </a:xfrm>
              <a:custGeom>
                <a:avLst/>
                <a:gdLst>
                  <a:gd name="T0" fmla="*/ 48 w 49"/>
                  <a:gd name="T1" fmla="*/ 17 h 64"/>
                  <a:gd name="T2" fmla="*/ 25 w 49"/>
                  <a:gd name="T3" fmla="*/ 0 h 64"/>
                  <a:gd name="T4" fmla="*/ 3 w 49"/>
                  <a:gd name="T5" fmla="*/ 12 h 64"/>
                  <a:gd name="T6" fmla="*/ 1 w 49"/>
                  <a:gd name="T7" fmla="*/ 17 h 64"/>
                  <a:gd name="T8" fmla="*/ 0 w 49"/>
                  <a:gd name="T9" fmla="*/ 24 h 64"/>
                  <a:gd name="T10" fmla="*/ 25 w 49"/>
                  <a:gd name="T11" fmla="*/ 64 h 64"/>
                  <a:gd name="T12" fmla="*/ 30 w 49"/>
                  <a:gd name="T13" fmla="*/ 63 h 64"/>
                  <a:gd name="T14" fmla="*/ 43 w 49"/>
                  <a:gd name="T15" fmla="*/ 48 h 64"/>
                  <a:gd name="T16" fmla="*/ 47 w 49"/>
                  <a:gd name="T17" fmla="*/ 38 h 64"/>
                  <a:gd name="T18" fmla="*/ 47 w 49"/>
                  <a:gd name="T19" fmla="*/ 38 h 64"/>
                  <a:gd name="T20" fmla="*/ 49 w 49"/>
                  <a:gd name="T21" fmla="*/ 24 h 64"/>
                  <a:gd name="T22" fmla="*/ 48 w 49"/>
                  <a:gd name="T23" fmla="*/ 17 h 64"/>
                  <a:gd name="T24" fmla="*/ 25 w 49"/>
                  <a:gd name="T25" fmla="*/ 32 h 64"/>
                  <a:gd name="T26" fmla="*/ 24 w 49"/>
                  <a:gd name="T27" fmla="*/ 32 h 64"/>
                  <a:gd name="T28" fmla="*/ 16 w 49"/>
                  <a:gd name="T29" fmla="*/ 24 h 64"/>
                  <a:gd name="T30" fmla="*/ 16 w 49"/>
                  <a:gd name="T31" fmla="*/ 23 h 64"/>
                  <a:gd name="T32" fmla="*/ 25 w 49"/>
                  <a:gd name="T33" fmla="*/ 15 h 64"/>
                  <a:gd name="T34" fmla="*/ 33 w 49"/>
                  <a:gd name="T35" fmla="*/ 23 h 64"/>
                  <a:gd name="T36" fmla="*/ 25 w 49"/>
                  <a:gd name="T37"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64">
                    <a:moveTo>
                      <a:pt x="48" y="17"/>
                    </a:moveTo>
                    <a:cubicBezTo>
                      <a:pt x="45" y="7"/>
                      <a:pt x="36" y="0"/>
                      <a:pt x="25" y="0"/>
                    </a:cubicBezTo>
                    <a:cubicBezTo>
                      <a:pt x="16" y="0"/>
                      <a:pt x="8" y="5"/>
                      <a:pt x="3" y="12"/>
                    </a:cubicBezTo>
                    <a:cubicBezTo>
                      <a:pt x="3" y="14"/>
                      <a:pt x="2" y="15"/>
                      <a:pt x="1" y="17"/>
                    </a:cubicBezTo>
                    <a:cubicBezTo>
                      <a:pt x="1" y="19"/>
                      <a:pt x="0" y="22"/>
                      <a:pt x="0" y="24"/>
                    </a:cubicBezTo>
                    <a:cubicBezTo>
                      <a:pt x="0" y="38"/>
                      <a:pt x="11" y="64"/>
                      <a:pt x="25" y="64"/>
                    </a:cubicBezTo>
                    <a:cubicBezTo>
                      <a:pt x="27" y="64"/>
                      <a:pt x="29" y="64"/>
                      <a:pt x="30" y="63"/>
                    </a:cubicBezTo>
                    <a:cubicBezTo>
                      <a:pt x="35" y="60"/>
                      <a:pt x="40" y="55"/>
                      <a:pt x="43" y="48"/>
                    </a:cubicBezTo>
                    <a:cubicBezTo>
                      <a:pt x="44" y="45"/>
                      <a:pt x="46" y="42"/>
                      <a:pt x="47" y="38"/>
                    </a:cubicBezTo>
                    <a:cubicBezTo>
                      <a:pt x="47" y="38"/>
                      <a:pt x="47" y="38"/>
                      <a:pt x="47" y="38"/>
                    </a:cubicBezTo>
                    <a:cubicBezTo>
                      <a:pt x="48" y="33"/>
                      <a:pt x="49" y="28"/>
                      <a:pt x="49" y="24"/>
                    </a:cubicBezTo>
                    <a:cubicBezTo>
                      <a:pt x="49" y="22"/>
                      <a:pt x="49" y="19"/>
                      <a:pt x="48" y="17"/>
                    </a:cubicBezTo>
                    <a:close/>
                    <a:moveTo>
                      <a:pt x="25" y="32"/>
                    </a:moveTo>
                    <a:cubicBezTo>
                      <a:pt x="25" y="32"/>
                      <a:pt x="24" y="32"/>
                      <a:pt x="24" y="32"/>
                    </a:cubicBezTo>
                    <a:cubicBezTo>
                      <a:pt x="20" y="31"/>
                      <a:pt x="17" y="28"/>
                      <a:pt x="16" y="24"/>
                    </a:cubicBezTo>
                    <a:cubicBezTo>
                      <a:pt x="16" y="24"/>
                      <a:pt x="16" y="24"/>
                      <a:pt x="16" y="23"/>
                    </a:cubicBezTo>
                    <a:cubicBezTo>
                      <a:pt x="16" y="19"/>
                      <a:pt x="20" y="15"/>
                      <a:pt x="25" y="15"/>
                    </a:cubicBezTo>
                    <a:cubicBezTo>
                      <a:pt x="30" y="15"/>
                      <a:pt x="33" y="19"/>
                      <a:pt x="33" y="23"/>
                    </a:cubicBezTo>
                    <a:cubicBezTo>
                      <a:pt x="33" y="28"/>
                      <a:pt x="30" y="32"/>
                      <a:pt x="25" y="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4000">
                  <a:solidFill>
                    <a:schemeClr val="bg1">
                      <a:lumMod val="50000"/>
                    </a:schemeClr>
                  </a:solidFill>
                </a:endParaRPr>
              </a:p>
            </p:txBody>
          </p:sp>
        </p:grpSp>
        <p:grpSp>
          <p:nvGrpSpPr>
            <p:cNvPr id="22" name="Group 38"/>
            <p:cNvGrpSpPr/>
            <p:nvPr/>
          </p:nvGrpSpPr>
          <p:grpSpPr bwMode="auto">
            <a:xfrm>
              <a:off x="2878138" y="3035920"/>
              <a:ext cx="241300" cy="320774"/>
              <a:chOff x="0" y="0"/>
              <a:chExt cx="201" cy="269"/>
            </a:xfrm>
          </p:grpSpPr>
          <p:sp>
            <p:nvSpPr>
              <p:cNvPr id="28" name="Freeform 39"/>
              <p:cNvSpPr/>
              <p:nvPr/>
            </p:nvSpPr>
            <p:spPr bwMode="auto">
              <a:xfrm>
                <a:off x="75" y="0"/>
                <a:ext cx="52" cy="30"/>
              </a:xfrm>
              <a:custGeom>
                <a:avLst/>
                <a:gdLst>
                  <a:gd name="T0" fmla="*/ 20 w 22"/>
                  <a:gd name="T1" fmla="*/ 7 h 13"/>
                  <a:gd name="T2" fmla="*/ 22 w 22"/>
                  <a:gd name="T3" fmla="*/ 12 h 13"/>
                  <a:gd name="T4" fmla="*/ 17 w 22"/>
                  <a:gd name="T5" fmla="*/ 12 h 13"/>
                  <a:gd name="T6" fmla="*/ 11 w 22"/>
                  <a:gd name="T7" fmla="*/ 12 h 13"/>
                  <a:gd name="T8" fmla="*/ 4 w 22"/>
                  <a:gd name="T9" fmla="*/ 12 h 13"/>
                  <a:gd name="T10" fmla="*/ 0 w 22"/>
                  <a:gd name="T11" fmla="*/ 12 h 13"/>
                  <a:gd name="T12" fmla="*/ 1 w 22"/>
                  <a:gd name="T13" fmla="*/ 7 h 13"/>
                  <a:gd name="T14" fmla="*/ 11 w 22"/>
                  <a:gd name="T15" fmla="*/ 0 h 13"/>
                  <a:gd name="T16" fmla="*/ 20 w 22"/>
                  <a:gd name="T17"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3">
                    <a:moveTo>
                      <a:pt x="20" y="7"/>
                    </a:moveTo>
                    <a:cubicBezTo>
                      <a:pt x="21" y="9"/>
                      <a:pt x="22" y="12"/>
                      <a:pt x="22" y="12"/>
                    </a:cubicBezTo>
                    <a:cubicBezTo>
                      <a:pt x="22" y="13"/>
                      <a:pt x="20" y="13"/>
                      <a:pt x="17" y="12"/>
                    </a:cubicBezTo>
                    <a:cubicBezTo>
                      <a:pt x="17" y="12"/>
                      <a:pt x="15" y="12"/>
                      <a:pt x="11" y="12"/>
                    </a:cubicBezTo>
                    <a:cubicBezTo>
                      <a:pt x="6" y="12"/>
                      <a:pt x="4" y="12"/>
                      <a:pt x="4" y="12"/>
                    </a:cubicBezTo>
                    <a:cubicBezTo>
                      <a:pt x="2" y="13"/>
                      <a:pt x="0" y="13"/>
                      <a:pt x="0" y="12"/>
                    </a:cubicBezTo>
                    <a:cubicBezTo>
                      <a:pt x="0" y="12"/>
                      <a:pt x="0" y="9"/>
                      <a:pt x="1" y="7"/>
                    </a:cubicBezTo>
                    <a:cubicBezTo>
                      <a:pt x="1" y="7"/>
                      <a:pt x="5" y="0"/>
                      <a:pt x="11" y="0"/>
                    </a:cubicBezTo>
                    <a:cubicBezTo>
                      <a:pt x="17" y="0"/>
                      <a:pt x="20" y="7"/>
                      <a:pt x="20"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4000">
                  <a:solidFill>
                    <a:schemeClr val="bg1">
                      <a:lumMod val="50000"/>
                    </a:schemeClr>
                  </a:solidFill>
                </a:endParaRPr>
              </a:p>
            </p:txBody>
          </p:sp>
          <p:sp>
            <p:nvSpPr>
              <p:cNvPr id="29" name="Freeform 40"/>
              <p:cNvSpPr/>
              <p:nvPr/>
            </p:nvSpPr>
            <p:spPr bwMode="auto">
              <a:xfrm>
                <a:off x="64" y="241"/>
                <a:ext cx="75" cy="28"/>
              </a:xfrm>
              <a:custGeom>
                <a:avLst/>
                <a:gdLst>
                  <a:gd name="T0" fmla="*/ 29 w 32"/>
                  <a:gd name="T1" fmla="*/ 1 h 12"/>
                  <a:gd name="T2" fmla="*/ 30 w 32"/>
                  <a:gd name="T3" fmla="*/ 3 h 12"/>
                  <a:gd name="T4" fmla="*/ 16 w 32"/>
                  <a:gd name="T5" fmla="*/ 12 h 12"/>
                  <a:gd name="T6" fmla="*/ 1 w 32"/>
                  <a:gd name="T7" fmla="*/ 3 h 12"/>
                  <a:gd name="T8" fmla="*/ 3 w 32"/>
                  <a:gd name="T9" fmla="*/ 1 h 12"/>
                  <a:gd name="T10" fmla="*/ 11 w 32"/>
                  <a:gd name="T11" fmla="*/ 2 h 12"/>
                  <a:gd name="T12" fmla="*/ 20 w 32"/>
                  <a:gd name="T13" fmla="*/ 2 h 12"/>
                  <a:gd name="T14" fmla="*/ 29 w 32"/>
                  <a:gd name="T15" fmla="*/ 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2">
                    <a:moveTo>
                      <a:pt x="29" y="1"/>
                    </a:moveTo>
                    <a:cubicBezTo>
                      <a:pt x="31" y="0"/>
                      <a:pt x="32" y="1"/>
                      <a:pt x="30" y="3"/>
                    </a:cubicBezTo>
                    <a:cubicBezTo>
                      <a:pt x="30" y="3"/>
                      <a:pt x="24" y="12"/>
                      <a:pt x="16" y="12"/>
                    </a:cubicBezTo>
                    <a:cubicBezTo>
                      <a:pt x="8" y="12"/>
                      <a:pt x="1" y="3"/>
                      <a:pt x="1" y="3"/>
                    </a:cubicBezTo>
                    <a:cubicBezTo>
                      <a:pt x="0" y="1"/>
                      <a:pt x="0" y="0"/>
                      <a:pt x="3" y="1"/>
                    </a:cubicBezTo>
                    <a:cubicBezTo>
                      <a:pt x="11" y="2"/>
                      <a:pt x="11" y="2"/>
                      <a:pt x="11" y="2"/>
                    </a:cubicBezTo>
                    <a:cubicBezTo>
                      <a:pt x="14" y="2"/>
                      <a:pt x="18" y="2"/>
                      <a:pt x="20" y="2"/>
                    </a:cubicBezTo>
                    <a:lnTo>
                      <a:pt x="29"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4000">
                  <a:solidFill>
                    <a:schemeClr val="bg1">
                      <a:lumMod val="50000"/>
                    </a:schemeClr>
                  </a:solidFill>
                </a:endParaRPr>
              </a:p>
            </p:txBody>
          </p:sp>
          <p:sp>
            <p:nvSpPr>
              <p:cNvPr id="30" name="Freeform 41"/>
              <p:cNvSpPr/>
              <p:nvPr/>
            </p:nvSpPr>
            <p:spPr bwMode="auto">
              <a:xfrm>
                <a:off x="0" y="42"/>
                <a:ext cx="201" cy="189"/>
              </a:xfrm>
              <a:custGeom>
                <a:avLst/>
                <a:gdLst>
                  <a:gd name="T0" fmla="*/ 85 w 85"/>
                  <a:gd name="T1" fmla="*/ 63 h 80"/>
                  <a:gd name="T2" fmla="*/ 85 w 85"/>
                  <a:gd name="T3" fmla="*/ 63 h 80"/>
                  <a:gd name="T4" fmla="*/ 77 w 85"/>
                  <a:gd name="T5" fmla="*/ 37 h 80"/>
                  <a:gd name="T6" fmla="*/ 76 w 85"/>
                  <a:gd name="T7" fmla="*/ 34 h 80"/>
                  <a:gd name="T8" fmla="*/ 76 w 85"/>
                  <a:gd name="T9" fmla="*/ 33 h 80"/>
                  <a:gd name="T10" fmla="*/ 76 w 85"/>
                  <a:gd name="T11" fmla="*/ 32 h 80"/>
                  <a:gd name="T12" fmla="*/ 75 w 85"/>
                  <a:gd name="T13" fmla="*/ 31 h 80"/>
                  <a:gd name="T14" fmla="*/ 75 w 85"/>
                  <a:gd name="T15" fmla="*/ 30 h 80"/>
                  <a:gd name="T16" fmla="*/ 74 w 85"/>
                  <a:gd name="T17" fmla="*/ 28 h 80"/>
                  <a:gd name="T18" fmla="*/ 74 w 85"/>
                  <a:gd name="T19" fmla="*/ 28 h 80"/>
                  <a:gd name="T20" fmla="*/ 74 w 85"/>
                  <a:gd name="T21" fmla="*/ 27 h 80"/>
                  <a:gd name="T22" fmla="*/ 43 w 85"/>
                  <a:gd name="T23" fmla="*/ 0 h 80"/>
                  <a:gd name="T24" fmla="*/ 11 w 85"/>
                  <a:gd name="T25" fmla="*/ 27 h 80"/>
                  <a:gd name="T26" fmla="*/ 11 w 85"/>
                  <a:gd name="T27" fmla="*/ 28 h 80"/>
                  <a:gd name="T28" fmla="*/ 11 w 85"/>
                  <a:gd name="T29" fmla="*/ 28 h 80"/>
                  <a:gd name="T30" fmla="*/ 10 w 85"/>
                  <a:gd name="T31" fmla="*/ 30 h 80"/>
                  <a:gd name="T32" fmla="*/ 10 w 85"/>
                  <a:gd name="T33" fmla="*/ 31 h 80"/>
                  <a:gd name="T34" fmla="*/ 10 w 85"/>
                  <a:gd name="T35" fmla="*/ 32 h 80"/>
                  <a:gd name="T36" fmla="*/ 9 w 85"/>
                  <a:gd name="T37" fmla="*/ 33 h 80"/>
                  <a:gd name="T38" fmla="*/ 9 w 85"/>
                  <a:gd name="T39" fmla="*/ 34 h 80"/>
                  <a:gd name="T40" fmla="*/ 8 w 85"/>
                  <a:gd name="T41" fmla="*/ 37 h 80"/>
                  <a:gd name="T42" fmla="*/ 1 w 85"/>
                  <a:gd name="T43" fmla="*/ 63 h 80"/>
                  <a:gd name="T44" fmla="*/ 1 w 85"/>
                  <a:gd name="T45" fmla="*/ 63 h 80"/>
                  <a:gd name="T46" fmla="*/ 3 w 85"/>
                  <a:gd name="T47" fmla="*/ 69 h 80"/>
                  <a:gd name="T48" fmla="*/ 4 w 85"/>
                  <a:gd name="T49" fmla="*/ 69 h 80"/>
                  <a:gd name="T50" fmla="*/ 5 w 85"/>
                  <a:gd name="T51" fmla="*/ 70 h 80"/>
                  <a:gd name="T52" fmla="*/ 12 w 85"/>
                  <a:gd name="T53" fmla="*/ 73 h 80"/>
                  <a:gd name="T54" fmla="*/ 16 w 85"/>
                  <a:gd name="T55" fmla="*/ 75 h 80"/>
                  <a:gd name="T56" fmla="*/ 24 w 85"/>
                  <a:gd name="T57" fmla="*/ 77 h 80"/>
                  <a:gd name="T58" fmla="*/ 25 w 85"/>
                  <a:gd name="T59" fmla="*/ 77 h 80"/>
                  <a:gd name="T60" fmla="*/ 27 w 85"/>
                  <a:gd name="T61" fmla="*/ 78 h 80"/>
                  <a:gd name="T62" fmla="*/ 43 w 85"/>
                  <a:gd name="T63" fmla="*/ 80 h 80"/>
                  <a:gd name="T64" fmla="*/ 58 w 85"/>
                  <a:gd name="T65" fmla="*/ 78 h 80"/>
                  <a:gd name="T66" fmla="*/ 60 w 85"/>
                  <a:gd name="T67" fmla="*/ 77 h 80"/>
                  <a:gd name="T68" fmla="*/ 61 w 85"/>
                  <a:gd name="T69" fmla="*/ 77 h 80"/>
                  <a:gd name="T70" fmla="*/ 74 w 85"/>
                  <a:gd name="T71" fmla="*/ 73 h 80"/>
                  <a:gd name="T72" fmla="*/ 78 w 85"/>
                  <a:gd name="T73" fmla="*/ 71 h 80"/>
                  <a:gd name="T74" fmla="*/ 79 w 85"/>
                  <a:gd name="T75" fmla="*/ 70 h 80"/>
                  <a:gd name="T76" fmla="*/ 82 w 85"/>
                  <a:gd name="T77" fmla="*/ 69 h 80"/>
                  <a:gd name="T78" fmla="*/ 82 w 85"/>
                  <a:gd name="T79" fmla="*/ 69 h 80"/>
                  <a:gd name="T80" fmla="*/ 83 w 85"/>
                  <a:gd name="T81" fmla="*/ 69 h 80"/>
                  <a:gd name="T82" fmla="*/ 85 w 85"/>
                  <a:gd name="T83" fmla="*/ 6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5" h="80">
                    <a:moveTo>
                      <a:pt x="85" y="63"/>
                    </a:moveTo>
                    <a:cubicBezTo>
                      <a:pt x="85" y="63"/>
                      <a:pt x="85" y="63"/>
                      <a:pt x="85" y="63"/>
                    </a:cubicBezTo>
                    <a:cubicBezTo>
                      <a:pt x="77" y="37"/>
                      <a:pt x="77" y="37"/>
                      <a:pt x="77" y="37"/>
                    </a:cubicBezTo>
                    <a:cubicBezTo>
                      <a:pt x="77" y="36"/>
                      <a:pt x="76" y="35"/>
                      <a:pt x="76" y="34"/>
                    </a:cubicBezTo>
                    <a:cubicBezTo>
                      <a:pt x="76" y="33"/>
                      <a:pt x="76" y="33"/>
                      <a:pt x="76" y="33"/>
                    </a:cubicBezTo>
                    <a:cubicBezTo>
                      <a:pt x="76" y="33"/>
                      <a:pt x="76" y="32"/>
                      <a:pt x="76" y="32"/>
                    </a:cubicBezTo>
                    <a:cubicBezTo>
                      <a:pt x="76" y="32"/>
                      <a:pt x="75" y="32"/>
                      <a:pt x="75" y="31"/>
                    </a:cubicBezTo>
                    <a:cubicBezTo>
                      <a:pt x="75" y="31"/>
                      <a:pt x="75" y="30"/>
                      <a:pt x="75" y="30"/>
                    </a:cubicBezTo>
                    <a:cubicBezTo>
                      <a:pt x="75" y="30"/>
                      <a:pt x="75" y="29"/>
                      <a:pt x="74" y="28"/>
                    </a:cubicBezTo>
                    <a:cubicBezTo>
                      <a:pt x="74" y="28"/>
                      <a:pt x="74" y="28"/>
                      <a:pt x="74" y="28"/>
                    </a:cubicBezTo>
                    <a:cubicBezTo>
                      <a:pt x="74" y="28"/>
                      <a:pt x="74" y="27"/>
                      <a:pt x="74" y="27"/>
                    </a:cubicBezTo>
                    <a:cubicBezTo>
                      <a:pt x="69" y="12"/>
                      <a:pt x="63" y="0"/>
                      <a:pt x="43" y="0"/>
                    </a:cubicBezTo>
                    <a:cubicBezTo>
                      <a:pt x="23" y="0"/>
                      <a:pt x="17" y="12"/>
                      <a:pt x="11" y="27"/>
                    </a:cubicBezTo>
                    <a:cubicBezTo>
                      <a:pt x="11" y="27"/>
                      <a:pt x="11" y="27"/>
                      <a:pt x="11" y="28"/>
                    </a:cubicBezTo>
                    <a:cubicBezTo>
                      <a:pt x="11" y="28"/>
                      <a:pt x="11" y="28"/>
                      <a:pt x="11" y="28"/>
                    </a:cubicBezTo>
                    <a:cubicBezTo>
                      <a:pt x="11" y="29"/>
                      <a:pt x="10" y="30"/>
                      <a:pt x="10" y="30"/>
                    </a:cubicBezTo>
                    <a:cubicBezTo>
                      <a:pt x="10" y="30"/>
                      <a:pt x="10" y="31"/>
                      <a:pt x="10" y="31"/>
                    </a:cubicBezTo>
                    <a:cubicBezTo>
                      <a:pt x="10" y="32"/>
                      <a:pt x="10" y="32"/>
                      <a:pt x="10" y="32"/>
                    </a:cubicBezTo>
                    <a:cubicBezTo>
                      <a:pt x="10" y="32"/>
                      <a:pt x="9" y="33"/>
                      <a:pt x="9" y="33"/>
                    </a:cubicBezTo>
                    <a:cubicBezTo>
                      <a:pt x="9" y="34"/>
                      <a:pt x="9" y="34"/>
                      <a:pt x="9" y="34"/>
                    </a:cubicBezTo>
                    <a:cubicBezTo>
                      <a:pt x="9" y="35"/>
                      <a:pt x="9" y="36"/>
                      <a:pt x="8" y="37"/>
                    </a:cubicBezTo>
                    <a:cubicBezTo>
                      <a:pt x="1" y="63"/>
                      <a:pt x="1" y="63"/>
                      <a:pt x="1" y="63"/>
                    </a:cubicBezTo>
                    <a:cubicBezTo>
                      <a:pt x="1" y="63"/>
                      <a:pt x="1" y="63"/>
                      <a:pt x="1" y="63"/>
                    </a:cubicBezTo>
                    <a:cubicBezTo>
                      <a:pt x="0" y="65"/>
                      <a:pt x="1" y="68"/>
                      <a:pt x="3" y="69"/>
                    </a:cubicBezTo>
                    <a:cubicBezTo>
                      <a:pt x="3" y="69"/>
                      <a:pt x="3" y="69"/>
                      <a:pt x="4" y="69"/>
                    </a:cubicBezTo>
                    <a:cubicBezTo>
                      <a:pt x="4" y="69"/>
                      <a:pt x="5" y="70"/>
                      <a:pt x="5" y="70"/>
                    </a:cubicBezTo>
                    <a:cubicBezTo>
                      <a:pt x="7" y="71"/>
                      <a:pt x="9" y="72"/>
                      <a:pt x="12" y="73"/>
                    </a:cubicBezTo>
                    <a:cubicBezTo>
                      <a:pt x="13" y="74"/>
                      <a:pt x="14" y="74"/>
                      <a:pt x="16" y="75"/>
                    </a:cubicBezTo>
                    <a:cubicBezTo>
                      <a:pt x="18" y="75"/>
                      <a:pt x="21" y="76"/>
                      <a:pt x="24" y="77"/>
                    </a:cubicBezTo>
                    <a:cubicBezTo>
                      <a:pt x="24" y="77"/>
                      <a:pt x="25" y="77"/>
                      <a:pt x="25" y="77"/>
                    </a:cubicBezTo>
                    <a:cubicBezTo>
                      <a:pt x="26" y="78"/>
                      <a:pt x="27" y="78"/>
                      <a:pt x="27" y="78"/>
                    </a:cubicBezTo>
                    <a:cubicBezTo>
                      <a:pt x="32" y="79"/>
                      <a:pt x="37" y="80"/>
                      <a:pt x="43" y="80"/>
                    </a:cubicBezTo>
                    <a:cubicBezTo>
                      <a:pt x="48" y="80"/>
                      <a:pt x="53" y="79"/>
                      <a:pt x="58" y="78"/>
                    </a:cubicBezTo>
                    <a:cubicBezTo>
                      <a:pt x="59" y="78"/>
                      <a:pt x="59" y="78"/>
                      <a:pt x="60" y="77"/>
                    </a:cubicBezTo>
                    <a:cubicBezTo>
                      <a:pt x="61" y="77"/>
                      <a:pt x="61" y="77"/>
                      <a:pt x="61" y="77"/>
                    </a:cubicBezTo>
                    <a:cubicBezTo>
                      <a:pt x="66" y="76"/>
                      <a:pt x="71" y="74"/>
                      <a:pt x="74" y="73"/>
                    </a:cubicBezTo>
                    <a:cubicBezTo>
                      <a:pt x="76" y="72"/>
                      <a:pt x="77" y="71"/>
                      <a:pt x="78" y="71"/>
                    </a:cubicBezTo>
                    <a:cubicBezTo>
                      <a:pt x="79" y="71"/>
                      <a:pt x="79" y="71"/>
                      <a:pt x="79" y="70"/>
                    </a:cubicBezTo>
                    <a:cubicBezTo>
                      <a:pt x="81" y="70"/>
                      <a:pt x="82" y="69"/>
                      <a:pt x="82" y="69"/>
                    </a:cubicBezTo>
                    <a:cubicBezTo>
                      <a:pt x="82" y="69"/>
                      <a:pt x="82" y="69"/>
                      <a:pt x="82" y="69"/>
                    </a:cubicBezTo>
                    <a:cubicBezTo>
                      <a:pt x="82" y="69"/>
                      <a:pt x="82" y="69"/>
                      <a:pt x="83" y="69"/>
                    </a:cubicBezTo>
                    <a:cubicBezTo>
                      <a:pt x="84" y="68"/>
                      <a:pt x="85" y="65"/>
                      <a:pt x="85" y="6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4000">
                  <a:solidFill>
                    <a:schemeClr val="bg1">
                      <a:lumMod val="50000"/>
                    </a:schemeClr>
                  </a:solidFill>
                </a:endParaRPr>
              </a:p>
            </p:txBody>
          </p:sp>
        </p:grpSp>
        <p:sp>
          <p:nvSpPr>
            <p:cNvPr id="23" name="Rectangle 42"/>
            <p:cNvSpPr>
              <a:spLocks noChangeArrowheads="1"/>
            </p:cNvSpPr>
            <p:nvPr/>
          </p:nvSpPr>
          <p:spPr bwMode="auto">
            <a:xfrm>
              <a:off x="595314" y="3121671"/>
              <a:ext cx="1728787" cy="743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pPr>
              <a:r>
                <a:rPr lang="zh-CN" altLang="en-US" sz="1600" dirty="0">
                  <a:solidFill>
                    <a:schemeClr val="bg1">
                      <a:lumMod val="50000"/>
                    </a:schemeClr>
                  </a:solidFill>
                  <a:latin typeface="Impact" panose="020B0806030902050204" pitchFamily="34" charset="0"/>
                </a:rPr>
                <a:t>TOPIC HEADER HERE</a:t>
              </a:r>
              <a:endParaRPr lang="zh-CN" altLang="en-US" sz="1400" dirty="0">
                <a:solidFill>
                  <a:schemeClr val="bg1">
                    <a:lumMod val="50000"/>
                  </a:schemeClr>
                </a:solidFill>
              </a:endParaRPr>
            </a:p>
            <a:p>
              <a:pPr>
                <a:lnSpc>
                  <a:spcPct val="120000"/>
                </a:lnSpc>
              </a:pPr>
              <a:r>
                <a:rPr lang="en-US" altLang="zh-CN" sz="1400" dirty="0">
                  <a:solidFill>
                    <a:schemeClr val="bg1">
                      <a:lumMod val="50000"/>
                    </a:schemeClr>
                  </a:solidFill>
                </a:rPr>
                <a:t>We have many PowerPoint </a:t>
              </a:r>
              <a:r>
                <a:rPr lang="zh-CN" altLang="en-US" sz="1400" dirty="0">
                  <a:solidFill>
                    <a:schemeClr val="bg1">
                      <a:lumMod val="50000"/>
                    </a:schemeClr>
                  </a:solidFill>
                </a:rPr>
                <a:t>templates</a:t>
              </a:r>
              <a:r>
                <a:rPr lang="en-US" altLang="zh-CN" sz="1400" dirty="0">
                  <a:solidFill>
                    <a:schemeClr val="bg1">
                      <a:lumMod val="50000"/>
                    </a:schemeClr>
                  </a:solidFill>
                </a:rPr>
                <a:t> that has been specifically designed</a:t>
              </a:r>
              <a:r>
                <a:rPr lang="zh-CN" altLang="en-US" sz="1400" dirty="0">
                  <a:solidFill>
                    <a:schemeClr val="bg1">
                      <a:lumMod val="50000"/>
                    </a:schemeClr>
                  </a:solidFill>
                </a:rPr>
                <a:t>.</a:t>
              </a:r>
              <a:endParaRPr lang="zh-CN" altLang="en-US" sz="1400" dirty="0">
                <a:solidFill>
                  <a:schemeClr val="bg1">
                    <a:lumMod val="50000"/>
                  </a:schemeClr>
                </a:solidFill>
              </a:endParaRPr>
            </a:p>
          </p:txBody>
        </p:sp>
        <p:sp>
          <p:nvSpPr>
            <p:cNvPr id="24" name="Rectangle 43"/>
            <p:cNvSpPr>
              <a:spLocks noChangeArrowheads="1"/>
            </p:cNvSpPr>
            <p:nvPr/>
          </p:nvSpPr>
          <p:spPr bwMode="auto">
            <a:xfrm>
              <a:off x="6440488" y="1800463"/>
              <a:ext cx="2019300" cy="538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pPr>
              <a:r>
                <a:rPr lang="zh-CN" altLang="en-US" sz="1400" b="1" dirty="0">
                  <a:solidFill>
                    <a:schemeClr val="bg1">
                      <a:lumMod val="50000"/>
                    </a:schemeClr>
                  </a:solidFill>
                </a:rPr>
                <a:t>TOPIC HEADER ONE</a:t>
              </a:r>
              <a:endParaRPr lang="zh-CN" altLang="en-US" sz="1400" dirty="0">
                <a:solidFill>
                  <a:schemeClr val="bg1">
                    <a:lumMod val="50000"/>
                  </a:schemeClr>
                </a:solidFill>
              </a:endParaRPr>
            </a:p>
            <a:p>
              <a:pPr>
                <a:lnSpc>
                  <a:spcPct val="120000"/>
                </a:lnSpc>
              </a:pPr>
              <a:r>
                <a:rPr lang="en-US" altLang="zh-CN" sz="1400" dirty="0">
                  <a:solidFill>
                    <a:schemeClr val="bg1">
                      <a:lumMod val="50000"/>
                    </a:schemeClr>
                  </a:solidFill>
                </a:rPr>
                <a:t>We have many PowerPoint </a:t>
              </a:r>
              <a:r>
                <a:rPr lang="zh-CN" altLang="en-US" sz="1400" dirty="0">
                  <a:solidFill>
                    <a:schemeClr val="bg1">
                      <a:lumMod val="50000"/>
                    </a:schemeClr>
                  </a:solidFill>
                </a:rPr>
                <a:t>templates</a:t>
              </a:r>
              <a:r>
                <a:rPr lang="en-US" altLang="zh-CN" sz="1400" dirty="0">
                  <a:solidFill>
                    <a:schemeClr val="bg1">
                      <a:lumMod val="50000"/>
                    </a:schemeClr>
                  </a:solidFill>
                </a:rPr>
                <a:t> that has been specifically designed</a:t>
              </a:r>
              <a:r>
                <a:rPr lang="zh-CN" altLang="en-US" sz="1400" dirty="0">
                  <a:solidFill>
                    <a:schemeClr val="bg1">
                      <a:lumMod val="50000"/>
                    </a:schemeClr>
                  </a:solidFill>
                </a:rPr>
                <a:t>.</a:t>
              </a:r>
              <a:endParaRPr lang="zh-CN" altLang="en-US" sz="1400" dirty="0">
                <a:solidFill>
                  <a:schemeClr val="bg1">
                    <a:lumMod val="50000"/>
                  </a:schemeClr>
                </a:solidFill>
              </a:endParaRPr>
            </a:p>
          </p:txBody>
        </p:sp>
        <p:sp>
          <p:nvSpPr>
            <p:cNvPr id="25" name="Rectangle 44"/>
            <p:cNvSpPr>
              <a:spLocks noChangeArrowheads="1"/>
            </p:cNvSpPr>
            <p:nvPr/>
          </p:nvSpPr>
          <p:spPr bwMode="auto">
            <a:xfrm>
              <a:off x="6440488" y="2518235"/>
              <a:ext cx="2019300" cy="538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pPr>
              <a:r>
                <a:rPr lang="zh-CN" altLang="en-US" sz="1400" b="1">
                  <a:solidFill>
                    <a:schemeClr val="bg1">
                      <a:lumMod val="50000"/>
                    </a:schemeClr>
                  </a:solidFill>
                </a:rPr>
                <a:t>TOPIC HEADER TWO</a:t>
              </a:r>
              <a:endParaRPr lang="zh-CN" altLang="en-US" sz="1400">
                <a:solidFill>
                  <a:schemeClr val="bg1">
                    <a:lumMod val="50000"/>
                  </a:schemeClr>
                </a:solidFill>
              </a:endParaRPr>
            </a:p>
            <a:p>
              <a:pPr>
                <a:lnSpc>
                  <a:spcPct val="120000"/>
                </a:lnSpc>
              </a:pPr>
              <a:r>
                <a:rPr lang="en-US" altLang="zh-CN" sz="1400">
                  <a:solidFill>
                    <a:schemeClr val="bg1">
                      <a:lumMod val="50000"/>
                    </a:schemeClr>
                  </a:solidFill>
                </a:rPr>
                <a:t>We have many PowerPoint </a:t>
              </a:r>
              <a:r>
                <a:rPr lang="zh-CN" altLang="en-US" sz="1400">
                  <a:solidFill>
                    <a:schemeClr val="bg1">
                      <a:lumMod val="50000"/>
                    </a:schemeClr>
                  </a:solidFill>
                </a:rPr>
                <a:t>templates</a:t>
              </a:r>
              <a:r>
                <a:rPr lang="en-US" altLang="zh-CN" sz="1400">
                  <a:solidFill>
                    <a:schemeClr val="bg1">
                      <a:lumMod val="50000"/>
                    </a:schemeClr>
                  </a:solidFill>
                </a:rPr>
                <a:t> that has been specifically designed</a:t>
              </a:r>
              <a:r>
                <a:rPr lang="zh-CN" altLang="en-US" sz="1400">
                  <a:solidFill>
                    <a:schemeClr val="bg1">
                      <a:lumMod val="50000"/>
                    </a:schemeClr>
                  </a:solidFill>
                </a:rPr>
                <a:t>.</a:t>
              </a:r>
              <a:endParaRPr lang="zh-CN" altLang="en-US" sz="1400">
                <a:solidFill>
                  <a:schemeClr val="bg1">
                    <a:lumMod val="50000"/>
                  </a:schemeClr>
                </a:solidFill>
              </a:endParaRPr>
            </a:p>
          </p:txBody>
        </p:sp>
        <p:sp>
          <p:nvSpPr>
            <p:cNvPr id="26" name="Rectangle 45"/>
            <p:cNvSpPr>
              <a:spLocks noChangeArrowheads="1"/>
            </p:cNvSpPr>
            <p:nvPr/>
          </p:nvSpPr>
          <p:spPr bwMode="auto">
            <a:xfrm>
              <a:off x="6440488" y="3248710"/>
              <a:ext cx="2019300" cy="538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pPr>
              <a:r>
                <a:rPr lang="zh-CN" altLang="en-US" sz="1400" b="1">
                  <a:solidFill>
                    <a:schemeClr val="bg1">
                      <a:lumMod val="50000"/>
                    </a:schemeClr>
                  </a:solidFill>
                </a:rPr>
                <a:t>TOPIC HEADER THREE</a:t>
              </a:r>
              <a:endParaRPr lang="zh-CN" altLang="en-US" sz="1400">
                <a:solidFill>
                  <a:schemeClr val="bg1">
                    <a:lumMod val="50000"/>
                  </a:schemeClr>
                </a:solidFill>
              </a:endParaRPr>
            </a:p>
            <a:p>
              <a:pPr>
                <a:lnSpc>
                  <a:spcPct val="120000"/>
                </a:lnSpc>
              </a:pPr>
              <a:r>
                <a:rPr lang="en-US" altLang="zh-CN" sz="1400">
                  <a:solidFill>
                    <a:schemeClr val="bg1">
                      <a:lumMod val="50000"/>
                    </a:schemeClr>
                  </a:solidFill>
                </a:rPr>
                <a:t>We have many PowerPoint </a:t>
              </a:r>
              <a:r>
                <a:rPr lang="zh-CN" altLang="en-US" sz="1400">
                  <a:solidFill>
                    <a:schemeClr val="bg1">
                      <a:lumMod val="50000"/>
                    </a:schemeClr>
                  </a:solidFill>
                </a:rPr>
                <a:t>templates</a:t>
              </a:r>
              <a:r>
                <a:rPr lang="en-US" altLang="zh-CN" sz="1400">
                  <a:solidFill>
                    <a:schemeClr val="bg1">
                      <a:lumMod val="50000"/>
                    </a:schemeClr>
                  </a:solidFill>
                </a:rPr>
                <a:t> that has been specifically designed</a:t>
              </a:r>
              <a:r>
                <a:rPr lang="zh-CN" altLang="en-US" sz="1400">
                  <a:solidFill>
                    <a:schemeClr val="bg1">
                      <a:lumMod val="50000"/>
                    </a:schemeClr>
                  </a:solidFill>
                </a:rPr>
                <a:t>.</a:t>
              </a:r>
              <a:endParaRPr lang="zh-CN" altLang="en-US" sz="1400">
                <a:solidFill>
                  <a:schemeClr val="bg1">
                    <a:lumMod val="50000"/>
                  </a:schemeClr>
                </a:solidFill>
              </a:endParaRPr>
            </a:p>
          </p:txBody>
        </p:sp>
        <p:sp>
          <p:nvSpPr>
            <p:cNvPr id="27" name="Rectangle 46"/>
            <p:cNvSpPr>
              <a:spLocks noChangeArrowheads="1"/>
            </p:cNvSpPr>
            <p:nvPr/>
          </p:nvSpPr>
          <p:spPr bwMode="auto">
            <a:xfrm>
              <a:off x="6440488" y="3953778"/>
              <a:ext cx="2019300" cy="538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pPr>
              <a:r>
                <a:rPr lang="zh-CN" altLang="en-US" sz="1400" b="1">
                  <a:solidFill>
                    <a:schemeClr val="bg1">
                      <a:lumMod val="50000"/>
                    </a:schemeClr>
                  </a:solidFill>
                </a:rPr>
                <a:t>TOPIC HEADER FOUR</a:t>
              </a:r>
              <a:endParaRPr lang="zh-CN" altLang="en-US" sz="1400">
                <a:solidFill>
                  <a:schemeClr val="bg1">
                    <a:lumMod val="50000"/>
                  </a:schemeClr>
                </a:solidFill>
              </a:endParaRPr>
            </a:p>
            <a:p>
              <a:pPr>
                <a:lnSpc>
                  <a:spcPct val="120000"/>
                </a:lnSpc>
              </a:pPr>
              <a:r>
                <a:rPr lang="en-US" altLang="zh-CN" sz="1400">
                  <a:solidFill>
                    <a:schemeClr val="bg1">
                      <a:lumMod val="50000"/>
                    </a:schemeClr>
                  </a:solidFill>
                </a:rPr>
                <a:t>We have many PowerPoint </a:t>
              </a:r>
              <a:r>
                <a:rPr lang="zh-CN" altLang="en-US" sz="1400">
                  <a:solidFill>
                    <a:schemeClr val="bg1">
                      <a:lumMod val="50000"/>
                    </a:schemeClr>
                  </a:solidFill>
                </a:rPr>
                <a:t>templates</a:t>
              </a:r>
              <a:r>
                <a:rPr lang="en-US" altLang="zh-CN" sz="1400">
                  <a:solidFill>
                    <a:schemeClr val="bg1">
                      <a:lumMod val="50000"/>
                    </a:schemeClr>
                  </a:solidFill>
                </a:rPr>
                <a:t> that has been specifically designed</a:t>
              </a:r>
              <a:r>
                <a:rPr lang="zh-CN" altLang="en-US" sz="1400">
                  <a:solidFill>
                    <a:schemeClr val="bg1">
                      <a:lumMod val="50000"/>
                    </a:schemeClr>
                  </a:solidFill>
                </a:rPr>
                <a:t>.</a:t>
              </a:r>
              <a:endParaRPr lang="zh-CN" altLang="en-US" sz="1400">
                <a:solidFill>
                  <a:schemeClr val="bg1">
                    <a:lumMod val="50000"/>
                  </a:schemeClr>
                </a:solidFill>
              </a:endParaRPr>
            </a:p>
          </p:txBody>
        </p:sp>
      </p:grpSp>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266252"/>
            <a:ext cx="12190413" cy="556708"/>
            <a:chOff x="0" y="266252"/>
            <a:chExt cx="12190413" cy="556708"/>
          </a:xfrm>
        </p:grpSpPr>
        <p:sp>
          <p:nvSpPr>
            <p:cNvPr id="2" name="矩形 1"/>
            <p:cNvSpPr/>
            <p:nvPr/>
          </p:nvSpPr>
          <p:spPr>
            <a:xfrm>
              <a:off x="0" y="266252"/>
              <a:ext cx="12190413" cy="556708"/>
            </a:xfrm>
            <a:custGeom>
              <a:avLst/>
              <a:gdLst/>
              <a:ahLst/>
              <a:cxnLst/>
              <a:rect l="l" t="t" r="r" b="b"/>
              <a:pathLst>
                <a:path w="12190413" h="713082">
                  <a:moveTo>
                    <a:pt x="4227443" y="0"/>
                  </a:moveTo>
                  <a:lnTo>
                    <a:pt x="12190413" y="0"/>
                  </a:lnTo>
                  <a:lnTo>
                    <a:pt x="12190413" y="713082"/>
                  </a:lnTo>
                  <a:lnTo>
                    <a:pt x="4227443" y="713082"/>
                  </a:lnTo>
                  <a:close/>
                  <a:moveTo>
                    <a:pt x="0" y="0"/>
                  </a:moveTo>
                  <a:lnTo>
                    <a:pt x="543474" y="0"/>
                  </a:lnTo>
                  <a:lnTo>
                    <a:pt x="543474" y="713082"/>
                  </a:lnTo>
                  <a:lnTo>
                    <a:pt x="0" y="71308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9"/>
            <p:cNvSpPr txBox="1"/>
            <p:nvPr/>
          </p:nvSpPr>
          <p:spPr>
            <a:xfrm>
              <a:off x="662742" y="329162"/>
              <a:ext cx="3435256" cy="430887"/>
            </a:xfrm>
            <a:prstGeom prst="rect">
              <a:avLst/>
            </a:prstGeom>
            <a:noFill/>
          </p:spPr>
          <p:txBody>
            <a:bodyPr wrap="square" lIns="0" tIns="0" rIns="0" bIns="0" rtlCol="0">
              <a:spAutoFit/>
            </a:bodyPr>
            <a:lstStyle/>
            <a:p>
              <a:pPr marL="0" lvl="1" algn="ctr"/>
              <a:r>
                <a:rPr lang="zh-CN" altLang="en-US" sz="2800" dirty="0" smtClean="0">
                  <a:solidFill>
                    <a:schemeClr val="bg1">
                      <a:lumMod val="50000"/>
                    </a:schemeClr>
                  </a:solidFill>
                  <a:latin typeface="微软雅黑" panose="020B0503020204020204" pitchFamily="34" charset="-122"/>
                  <a:ea typeface="微软雅黑" panose="020B0503020204020204" pitchFamily="34" charset="-122"/>
                </a:rPr>
                <a:t>点击加入你的标题</a:t>
              </a:r>
              <a:endParaRPr lang="zh-CN" altLang="en-US" sz="2800"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47" name="Text Placeholder 3"/>
          <p:cNvSpPr/>
          <p:nvPr/>
        </p:nvSpPr>
        <p:spPr>
          <a:xfrm>
            <a:off x="1693862" y="2057400"/>
            <a:ext cx="2181225" cy="2181225"/>
          </a:xfrm>
          <a:prstGeom prst="ellipse">
            <a:avLst/>
          </a:prstGeom>
          <a:solidFill>
            <a:schemeClr val="accent3"/>
          </a:solidFill>
          <a:ln w="9525">
            <a:noFill/>
          </a:ln>
        </p:spPr>
        <p:txBody>
          <a:bodyPr/>
          <a:lstStyle/>
          <a:p>
            <a:pPr marL="228600" lvl="0" indent="-228600" eaLnBrk="1" hangingPunct="1">
              <a:buNone/>
            </a:pPr>
            <a:endParaRPr lang="zh-CN" altLang="zh-CN" sz="2100" dirty="0">
              <a:latin typeface="微软雅黑" panose="020B0503020204020204" pitchFamily="34" charset="-122"/>
              <a:ea typeface="微软雅黑" panose="020B0503020204020204" pitchFamily="34" charset="-122"/>
              <a:sym typeface="Calibri" panose="020F0502020204030204" pitchFamily="34" charset="0"/>
            </a:endParaRPr>
          </a:p>
        </p:txBody>
      </p:sp>
      <p:sp>
        <p:nvSpPr>
          <p:cNvPr id="48" name="Text Placeholder 4"/>
          <p:cNvSpPr/>
          <p:nvPr/>
        </p:nvSpPr>
        <p:spPr>
          <a:xfrm>
            <a:off x="4972050" y="2068512"/>
            <a:ext cx="2182812" cy="2181225"/>
          </a:xfrm>
          <a:prstGeom prst="ellipse">
            <a:avLst/>
          </a:prstGeom>
          <a:solidFill>
            <a:schemeClr val="accent1"/>
          </a:solidFill>
          <a:ln w="9525">
            <a:noFill/>
          </a:ln>
        </p:spPr>
        <p:txBody>
          <a:bodyPr/>
          <a:lstStyle/>
          <a:p>
            <a:pPr marL="228600" lvl="0" indent="-228600" eaLnBrk="1" hangingPunct="1">
              <a:buNone/>
            </a:pPr>
            <a:endParaRPr lang="zh-CN" altLang="zh-CN" sz="2100" dirty="0">
              <a:latin typeface="微软雅黑" panose="020B0503020204020204" pitchFamily="34" charset="-122"/>
              <a:ea typeface="微软雅黑" panose="020B0503020204020204" pitchFamily="34" charset="-122"/>
              <a:sym typeface="Calibri" panose="020F0502020204030204" pitchFamily="34" charset="0"/>
            </a:endParaRPr>
          </a:p>
        </p:txBody>
      </p:sp>
      <p:sp>
        <p:nvSpPr>
          <p:cNvPr id="49" name="Text Placeholder 5"/>
          <p:cNvSpPr/>
          <p:nvPr/>
        </p:nvSpPr>
        <p:spPr>
          <a:xfrm>
            <a:off x="8251825" y="2068512"/>
            <a:ext cx="2182812" cy="2181225"/>
          </a:xfrm>
          <a:prstGeom prst="ellipse">
            <a:avLst/>
          </a:prstGeom>
          <a:solidFill>
            <a:schemeClr val="accent4"/>
          </a:solidFill>
          <a:ln w="9525">
            <a:noFill/>
          </a:ln>
        </p:spPr>
        <p:txBody>
          <a:bodyPr/>
          <a:lstStyle/>
          <a:p>
            <a:pPr marL="228600" lvl="0" indent="-228600" eaLnBrk="1" hangingPunct="1">
              <a:buNone/>
            </a:pPr>
            <a:endParaRPr lang="zh-CN" altLang="zh-CN" sz="2100" dirty="0">
              <a:latin typeface="微软雅黑" panose="020B0503020204020204" pitchFamily="34" charset="-122"/>
              <a:ea typeface="微软雅黑" panose="020B0503020204020204" pitchFamily="34" charset="-122"/>
              <a:sym typeface="Calibri" panose="020F0502020204030204" pitchFamily="34" charset="0"/>
            </a:endParaRPr>
          </a:p>
        </p:txBody>
      </p:sp>
      <p:grpSp>
        <p:nvGrpSpPr>
          <p:cNvPr id="53" name="组合 75"/>
          <p:cNvGrpSpPr/>
          <p:nvPr/>
        </p:nvGrpSpPr>
        <p:grpSpPr>
          <a:xfrm>
            <a:off x="1452562" y="4657725"/>
            <a:ext cx="2663825" cy="1538287"/>
            <a:chOff x="0" y="0"/>
            <a:chExt cx="2343898" cy="992595"/>
          </a:xfrm>
        </p:grpSpPr>
        <p:sp>
          <p:nvSpPr>
            <p:cNvPr id="54" name="文本框 76"/>
            <p:cNvSpPr/>
            <p:nvPr/>
          </p:nvSpPr>
          <p:spPr>
            <a:xfrm>
              <a:off x="0" y="287439"/>
              <a:ext cx="2343898" cy="705156"/>
            </a:xfrm>
            <a:prstGeom prst="rect">
              <a:avLst/>
            </a:prstGeom>
            <a:noFill/>
            <a:ln w="9525">
              <a:noFill/>
              <a:miter/>
            </a:ln>
          </p:spPr>
          <p:txBody>
            <a:bodyPr lIns="121807" tIns="60904" rIns="121807" bIns="60904"/>
            <a:lstStyle/>
            <a:p>
              <a:pPr lvl="0" algn="ctr" eaLnBrk="1" hangingPunct="1">
                <a:lnSpc>
                  <a:spcPct val="120000"/>
                </a:lnSpc>
                <a:buNone/>
              </a:pPr>
              <a:r>
                <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在此录入上述图表的综合描述说明，在此录入上述图表的综合描述说明，在此录入上述图表的综合描述说明。</a:t>
              </a:r>
              <a:endParaRPr lang="zh-CN" altLang="en-US" dirty="0">
                <a:solidFill>
                  <a:schemeClr val="bg1">
                    <a:lumMod val="50000"/>
                  </a:schemeClr>
                </a:solidFill>
                <a:latin typeface="Arial" panose="020B0604020202020204" pitchFamily="34" charset="0"/>
                <a:ea typeface="宋体" panose="02010600030101010101" pitchFamily="2" charset="-122"/>
              </a:endParaRPr>
            </a:p>
          </p:txBody>
        </p:sp>
        <p:sp>
          <p:nvSpPr>
            <p:cNvPr id="55" name="文本框 77"/>
            <p:cNvSpPr/>
            <p:nvPr/>
          </p:nvSpPr>
          <p:spPr>
            <a:xfrm>
              <a:off x="616783" y="0"/>
              <a:ext cx="1110331" cy="268104"/>
            </a:xfrm>
            <a:prstGeom prst="rect">
              <a:avLst/>
            </a:prstGeom>
            <a:noFill/>
            <a:ln w="9525">
              <a:noFill/>
              <a:miter/>
            </a:ln>
          </p:spPr>
          <p:txBody>
            <a:bodyPr wrap="none">
              <a:spAutoFit/>
            </a:bodyPr>
            <a:lstStyle/>
            <a:p>
              <a:pPr lvl="0" algn="ctr" eaLnBrk="1" hangingPunct="1">
                <a:buNone/>
              </a:pPr>
              <a:r>
                <a:rPr lang="zh-CN" altLang="en-US" sz="21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添加内容</a:t>
              </a:r>
              <a:endParaRPr lang="zh-CN" altLang="en-US" dirty="0">
                <a:solidFill>
                  <a:schemeClr val="bg1">
                    <a:lumMod val="50000"/>
                  </a:schemeClr>
                </a:solidFill>
                <a:latin typeface="Arial" panose="020B0604020202020204" pitchFamily="34" charset="0"/>
                <a:ea typeface="宋体" panose="02010600030101010101" pitchFamily="2" charset="-122"/>
              </a:endParaRPr>
            </a:p>
          </p:txBody>
        </p:sp>
      </p:grpSp>
      <p:sp>
        <p:nvSpPr>
          <p:cNvPr id="56" name="文本框 79"/>
          <p:cNvSpPr/>
          <p:nvPr/>
        </p:nvSpPr>
        <p:spPr>
          <a:xfrm>
            <a:off x="2185987" y="2943225"/>
            <a:ext cx="1376363" cy="430212"/>
          </a:xfrm>
          <a:prstGeom prst="rect">
            <a:avLst/>
          </a:prstGeom>
          <a:noFill/>
          <a:ln w="9525">
            <a:noFill/>
            <a:miter/>
          </a:ln>
        </p:spPr>
        <p:txBody>
          <a:bodyPr>
            <a:spAutoFit/>
          </a:bodyPr>
          <a:lstStyle/>
          <a:p>
            <a:pPr lvl="0" eaLnBrk="1" hangingPunct="1">
              <a:buNone/>
            </a:pPr>
            <a:r>
              <a:rPr lang="zh-CN" altLang="en-US" sz="2200" b="1" dirty="0">
                <a:solidFill>
                  <a:srgbClr val="F2F2F2"/>
                </a:solidFill>
                <a:latin typeface="微软雅黑" panose="020B0503020204020204" pitchFamily="34" charset="-122"/>
                <a:ea typeface="微软雅黑" panose="020B0503020204020204" pitchFamily="34" charset="-122"/>
                <a:sym typeface="微软雅黑" panose="020B0503020204020204" pitchFamily="34" charset="-122"/>
              </a:rPr>
              <a:t>添加内容</a:t>
            </a:r>
            <a:endParaRPr lang="zh-CN" altLang="en-US" dirty="0">
              <a:latin typeface="Arial" panose="020B0604020202020204" pitchFamily="34" charset="0"/>
              <a:ea typeface="宋体" panose="02010600030101010101" pitchFamily="2" charset="-122"/>
            </a:endParaRPr>
          </a:p>
        </p:txBody>
      </p:sp>
      <p:sp>
        <p:nvSpPr>
          <p:cNvPr id="57" name="文本框 80"/>
          <p:cNvSpPr/>
          <p:nvPr/>
        </p:nvSpPr>
        <p:spPr>
          <a:xfrm>
            <a:off x="5497512" y="2943225"/>
            <a:ext cx="1374775" cy="430212"/>
          </a:xfrm>
          <a:prstGeom prst="rect">
            <a:avLst/>
          </a:prstGeom>
          <a:noFill/>
          <a:ln w="9525">
            <a:noFill/>
            <a:miter/>
          </a:ln>
        </p:spPr>
        <p:txBody>
          <a:bodyPr>
            <a:spAutoFit/>
          </a:bodyPr>
          <a:lstStyle/>
          <a:p>
            <a:pPr lvl="0" eaLnBrk="1" hangingPunct="1">
              <a:buNone/>
            </a:pPr>
            <a:r>
              <a:rPr lang="zh-CN" altLang="en-US" sz="2200" b="1" dirty="0">
                <a:solidFill>
                  <a:srgbClr val="F2F2F2"/>
                </a:solidFill>
                <a:latin typeface="微软雅黑" panose="020B0503020204020204" pitchFamily="34" charset="-122"/>
                <a:ea typeface="微软雅黑" panose="020B0503020204020204" pitchFamily="34" charset="-122"/>
                <a:sym typeface="微软雅黑" panose="020B0503020204020204" pitchFamily="34" charset="-122"/>
              </a:rPr>
              <a:t>添加内容</a:t>
            </a:r>
            <a:endParaRPr lang="zh-CN" altLang="en-US" dirty="0">
              <a:latin typeface="Arial" panose="020B0604020202020204" pitchFamily="34" charset="0"/>
              <a:ea typeface="宋体" panose="02010600030101010101" pitchFamily="2" charset="-122"/>
            </a:endParaRPr>
          </a:p>
        </p:txBody>
      </p:sp>
      <p:sp>
        <p:nvSpPr>
          <p:cNvPr id="58" name="文本框 81"/>
          <p:cNvSpPr/>
          <p:nvPr/>
        </p:nvSpPr>
        <p:spPr>
          <a:xfrm>
            <a:off x="8745537" y="2943225"/>
            <a:ext cx="1374775" cy="430212"/>
          </a:xfrm>
          <a:prstGeom prst="rect">
            <a:avLst/>
          </a:prstGeom>
          <a:noFill/>
          <a:ln w="9525">
            <a:noFill/>
            <a:miter/>
          </a:ln>
        </p:spPr>
        <p:txBody>
          <a:bodyPr>
            <a:spAutoFit/>
          </a:bodyPr>
          <a:lstStyle/>
          <a:p>
            <a:pPr lvl="0" eaLnBrk="1" hangingPunct="1">
              <a:buNone/>
            </a:pPr>
            <a:r>
              <a:rPr lang="zh-CN" altLang="en-US" sz="2200" b="1" dirty="0">
                <a:solidFill>
                  <a:srgbClr val="F2F2F2"/>
                </a:solidFill>
                <a:latin typeface="微软雅黑" panose="020B0503020204020204" pitchFamily="34" charset="-122"/>
                <a:ea typeface="微软雅黑" panose="020B0503020204020204" pitchFamily="34" charset="-122"/>
                <a:sym typeface="微软雅黑" panose="020B0503020204020204" pitchFamily="34" charset="-122"/>
              </a:rPr>
              <a:t>添加内容</a:t>
            </a:r>
            <a:endParaRPr lang="zh-CN" altLang="en-US" dirty="0">
              <a:latin typeface="Arial" panose="020B0604020202020204" pitchFamily="34" charset="0"/>
              <a:ea typeface="宋体" panose="02010600030101010101" pitchFamily="2" charset="-122"/>
            </a:endParaRPr>
          </a:p>
        </p:txBody>
      </p:sp>
      <p:grpSp>
        <p:nvGrpSpPr>
          <p:cNvPr id="59" name="组合 82"/>
          <p:cNvGrpSpPr/>
          <p:nvPr/>
        </p:nvGrpSpPr>
        <p:grpSpPr>
          <a:xfrm>
            <a:off x="4732337" y="4657725"/>
            <a:ext cx="2663825" cy="1538287"/>
            <a:chOff x="0" y="0"/>
            <a:chExt cx="2343898" cy="992595"/>
          </a:xfrm>
        </p:grpSpPr>
        <p:sp>
          <p:nvSpPr>
            <p:cNvPr id="60" name="文本框 83"/>
            <p:cNvSpPr/>
            <p:nvPr/>
          </p:nvSpPr>
          <p:spPr>
            <a:xfrm>
              <a:off x="0" y="287439"/>
              <a:ext cx="2343898" cy="705156"/>
            </a:xfrm>
            <a:prstGeom prst="rect">
              <a:avLst/>
            </a:prstGeom>
            <a:noFill/>
            <a:ln w="9525">
              <a:noFill/>
              <a:miter/>
            </a:ln>
          </p:spPr>
          <p:txBody>
            <a:bodyPr lIns="121807" tIns="60904" rIns="121807" bIns="60904"/>
            <a:lstStyle/>
            <a:p>
              <a:pPr lvl="0" algn="ctr" eaLnBrk="1" hangingPunct="1">
                <a:lnSpc>
                  <a:spcPct val="120000"/>
                </a:lnSpc>
                <a:buNone/>
              </a:pPr>
              <a:r>
                <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在此录入上述图表的综合描述说明，在此录入上述图表的综合描述说明，在此录入上述图表的综合描述说明。</a:t>
              </a:r>
              <a:endParaRPr lang="zh-CN" altLang="en-US" dirty="0">
                <a:solidFill>
                  <a:schemeClr val="bg1">
                    <a:lumMod val="50000"/>
                  </a:schemeClr>
                </a:solidFill>
                <a:latin typeface="Arial" panose="020B0604020202020204" pitchFamily="34" charset="0"/>
                <a:ea typeface="宋体" panose="02010600030101010101" pitchFamily="2" charset="-122"/>
              </a:endParaRPr>
            </a:p>
          </p:txBody>
        </p:sp>
        <p:sp>
          <p:nvSpPr>
            <p:cNvPr id="61" name="文本框 84"/>
            <p:cNvSpPr/>
            <p:nvPr/>
          </p:nvSpPr>
          <p:spPr>
            <a:xfrm>
              <a:off x="616783" y="0"/>
              <a:ext cx="1110331" cy="268104"/>
            </a:xfrm>
            <a:prstGeom prst="rect">
              <a:avLst/>
            </a:prstGeom>
            <a:noFill/>
            <a:ln w="9525">
              <a:noFill/>
              <a:miter/>
            </a:ln>
          </p:spPr>
          <p:txBody>
            <a:bodyPr wrap="none">
              <a:spAutoFit/>
            </a:bodyPr>
            <a:lstStyle/>
            <a:p>
              <a:pPr lvl="0" algn="ctr" eaLnBrk="1" hangingPunct="1">
                <a:buNone/>
              </a:pPr>
              <a:r>
                <a:rPr lang="zh-CN" altLang="en-US" sz="21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添加内容</a:t>
              </a:r>
              <a:endParaRPr lang="zh-CN" altLang="en-US" dirty="0">
                <a:solidFill>
                  <a:schemeClr val="bg1">
                    <a:lumMod val="50000"/>
                  </a:schemeClr>
                </a:solidFill>
                <a:latin typeface="Arial" panose="020B0604020202020204" pitchFamily="34" charset="0"/>
                <a:ea typeface="宋体" panose="02010600030101010101" pitchFamily="2" charset="-122"/>
              </a:endParaRPr>
            </a:p>
          </p:txBody>
        </p:sp>
      </p:grpSp>
      <p:grpSp>
        <p:nvGrpSpPr>
          <p:cNvPr id="62" name="组合 85"/>
          <p:cNvGrpSpPr/>
          <p:nvPr/>
        </p:nvGrpSpPr>
        <p:grpSpPr>
          <a:xfrm>
            <a:off x="8012112" y="4657725"/>
            <a:ext cx="2662238" cy="1538287"/>
            <a:chOff x="0" y="0"/>
            <a:chExt cx="2343898" cy="992595"/>
          </a:xfrm>
        </p:grpSpPr>
        <p:sp>
          <p:nvSpPr>
            <p:cNvPr id="63" name="文本框 86"/>
            <p:cNvSpPr/>
            <p:nvPr/>
          </p:nvSpPr>
          <p:spPr>
            <a:xfrm>
              <a:off x="0" y="287439"/>
              <a:ext cx="2343898" cy="705156"/>
            </a:xfrm>
            <a:prstGeom prst="rect">
              <a:avLst/>
            </a:prstGeom>
            <a:noFill/>
            <a:ln w="9525">
              <a:noFill/>
              <a:miter/>
            </a:ln>
          </p:spPr>
          <p:txBody>
            <a:bodyPr lIns="121807" tIns="60904" rIns="121807" bIns="60904"/>
            <a:lstStyle/>
            <a:p>
              <a:pPr lvl="0" algn="ctr" eaLnBrk="1" hangingPunct="1">
                <a:lnSpc>
                  <a:spcPct val="120000"/>
                </a:lnSpc>
                <a:buNone/>
              </a:pPr>
              <a:r>
                <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在此录入上述图表的综合描述说明，在此录入上述图表的综合描述说明，在此录入上述图表的综合描述说明。</a:t>
              </a:r>
              <a:endParaRPr lang="zh-CN" altLang="en-US" dirty="0">
                <a:solidFill>
                  <a:schemeClr val="bg1">
                    <a:lumMod val="50000"/>
                  </a:schemeClr>
                </a:solidFill>
                <a:latin typeface="Arial" panose="020B0604020202020204" pitchFamily="34" charset="0"/>
                <a:ea typeface="宋体" panose="02010600030101010101" pitchFamily="2" charset="-122"/>
              </a:endParaRPr>
            </a:p>
          </p:txBody>
        </p:sp>
        <p:sp>
          <p:nvSpPr>
            <p:cNvPr id="64" name="文本框 87"/>
            <p:cNvSpPr/>
            <p:nvPr/>
          </p:nvSpPr>
          <p:spPr>
            <a:xfrm>
              <a:off x="616452" y="0"/>
              <a:ext cx="1110993" cy="268104"/>
            </a:xfrm>
            <a:prstGeom prst="rect">
              <a:avLst/>
            </a:prstGeom>
            <a:noFill/>
            <a:ln w="9525">
              <a:noFill/>
              <a:miter/>
            </a:ln>
          </p:spPr>
          <p:txBody>
            <a:bodyPr wrap="none">
              <a:spAutoFit/>
            </a:bodyPr>
            <a:lstStyle/>
            <a:p>
              <a:pPr lvl="0" algn="ctr" eaLnBrk="1" hangingPunct="1">
                <a:buNone/>
              </a:pPr>
              <a:r>
                <a:rPr lang="zh-CN" altLang="en-US" sz="21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添加内容</a:t>
              </a:r>
              <a:endParaRPr lang="zh-CN" altLang="en-US" dirty="0">
                <a:solidFill>
                  <a:schemeClr val="bg1">
                    <a:lumMod val="50000"/>
                  </a:schemeClr>
                </a:solidFill>
                <a:latin typeface="Arial" panose="020B0604020202020204" pitchFamily="34" charset="0"/>
                <a:ea typeface="宋体" panose="02010600030101010101" pitchFamily="2" charset="-122"/>
              </a:endParaRPr>
            </a:p>
          </p:txBody>
        </p:sp>
      </p:grpSp>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7">
                                            <p:bg/>
                                          </p:spTgt>
                                        </p:tgtEl>
                                        <p:attrNameLst>
                                          <p:attrName>style.visibility</p:attrName>
                                        </p:attrNameLst>
                                      </p:cBhvr>
                                      <p:to>
                                        <p:strVal val="visible"/>
                                      </p:to>
                                    </p:set>
                                    <p:animEffect filter="fade">
                                      <p:cBhvr>
                                        <p:cTn id="11" dur="750"/>
                                        <p:tgtEl>
                                          <p:spTgt spid="47">
                                            <p:bg/>
                                          </p:spTgt>
                                        </p:tgtEl>
                                      </p:cBhvr>
                                    </p:animEffect>
                                    <p:anim calcmode="lin" valueType="num">
                                      <p:cBhvr>
                                        <p:cTn id="12" dur="750" fill="hold"/>
                                        <p:tgtEl>
                                          <p:spTgt spid="47">
                                            <p:bg/>
                                          </p:spTgt>
                                        </p:tgtEl>
                                        <p:attrNameLst>
                                          <p:attrName>ppt_x</p:attrName>
                                        </p:attrNameLst>
                                      </p:cBhvr>
                                      <p:tavLst>
                                        <p:tav tm="0">
                                          <p:val>
                                            <p:strVal val="#ppt_x"/>
                                          </p:val>
                                        </p:tav>
                                        <p:tav tm="100000">
                                          <p:val>
                                            <p:strVal val="#ppt_x"/>
                                          </p:val>
                                        </p:tav>
                                      </p:tavLst>
                                    </p:anim>
                                    <p:anim calcmode="lin" valueType="num">
                                      <p:cBhvr>
                                        <p:cTn id="13" dur="750" fill="hold"/>
                                        <p:tgtEl>
                                          <p:spTgt spid="47">
                                            <p:bg/>
                                          </p:spTgt>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56"/>
                                        </p:tgtEl>
                                        <p:attrNameLst>
                                          <p:attrName>style.visibility</p:attrName>
                                        </p:attrNameLst>
                                      </p:cBhvr>
                                      <p:to>
                                        <p:strVal val="visible"/>
                                      </p:to>
                                    </p:set>
                                    <p:animEffect filter="fade">
                                      <p:cBhvr>
                                        <p:cTn id="17" dur="300"/>
                                        <p:tgtEl>
                                          <p:spTgt spid="56"/>
                                        </p:tgtEl>
                                      </p:cBhvr>
                                    </p:animEffect>
                                  </p:childTnLst>
                                </p:cTn>
                              </p:par>
                            </p:childTnLst>
                          </p:cTn>
                        </p:par>
                        <p:par>
                          <p:cTn id="18" fill="hold">
                            <p:stCondLst>
                              <p:cond delay="2000"/>
                            </p:stCondLst>
                            <p:childTnLst>
                              <p:par>
                                <p:cTn id="19" presetID="22" presetClass="entr" presetSubtype="1" fill="hold" nodeType="afterEffect">
                                  <p:stCondLst>
                                    <p:cond delay="0"/>
                                  </p:stCondLst>
                                  <p:childTnLst>
                                    <p:set>
                                      <p:cBhvr>
                                        <p:cTn id="20" dur="1" fill="hold">
                                          <p:stCondLst>
                                            <p:cond delay="0"/>
                                          </p:stCondLst>
                                        </p:cTn>
                                        <p:tgtEl>
                                          <p:spTgt spid="53"/>
                                        </p:tgtEl>
                                        <p:attrNameLst>
                                          <p:attrName>style.visibility</p:attrName>
                                        </p:attrNameLst>
                                      </p:cBhvr>
                                      <p:to>
                                        <p:strVal val="visible"/>
                                      </p:to>
                                    </p:set>
                                    <p:animEffect filter="wipe(up)">
                                      <p:cBhvr>
                                        <p:cTn id="21" dur="500"/>
                                        <p:tgtEl>
                                          <p:spTgt spid="53"/>
                                        </p:tgtEl>
                                      </p:cBhvr>
                                    </p:animEffect>
                                  </p:childTnLst>
                                </p:cTn>
                              </p:par>
                            </p:childTnLst>
                          </p:cTn>
                        </p:par>
                        <p:par>
                          <p:cTn id="22" fill="hold">
                            <p:stCondLst>
                              <p:cond delay="2500"/>
                            </p:stCondLst>
                            <p:childTnLst>
                              <p:par>
                                <p:cTn id="23" presetID="42" presetClass="entr" presetSubtype="0" fill="hold" grpId="0" nodeType="afterEffect">
                                  <p:stCondLst>
                                    <p:cond delay="0"/>
                                  </p:stCondLst>
                                  <p:childTnLst>
                                    <p:set>
                                      <p:cBhvr>
                                        <p:cTn id="24" dur="1" fill="hold">
                                          <p:stCondLst>
                                            <p:cond delay="0"/>
                                          </p:stCondLst>
                                        </p:cTn>
                                        <p:tgtEl>
                                          <p:spTgt spid="48">
                                            <p:bg/>
                                          </p:spTgt>
                                        </p:tgtEl>
                                        <p:attrNameLst>
                                          <p:attrName>style.visibility</p:attrName>
                                        </p:attrNameLst>
                                      </p:cBhvr>
                                      <p:to>
                                        <p:strVal val="visible"/>
                                      </p:to>
                                    </p:set>
                                    <p:animEffect filter="fade">
                                      <p:cBhvr>
                                        <p:cTn id="25" dur="750"/>
                                        <p:tgtEl>
                                          <p:spTgt spid="48">
                                            <p:bg/>
                                          </p:spTgt>
                                        </p:tgtEl>
                                      </p:cBhvr>
                                    </p:animEffect>
                                    <p:anim calcmode="lin" valueType="num">
                                      <p:cBhvr>
                                        <p:cTn id="26" dur="750" fill="hold"/>
                                        <p:tgtEl>
                                          <p:spTgt spid="48">
                                            <p:bg/>
                                          </p:spTgt>
                                        </p:tgtEl>
                                        <p:attrNameLst>
                                          <p:attrName>ppt_x</p:attrName>
                                        </p:attrNameLst>
                                      </p:cBhvr>
                                      <p:tavLst>
                                        <p:tav tm="0">
                                          <p:val>
                                            <p:strVal val="#ppt_x"/>
                                          </p:val>
                                        </p:tav>
                                        <p:tav tm="100000">
                                          <p:val>
                                            <p:strVal val="#ppt_x"/>
                                          </p:val>
                                        </p:tav>
                                      </p:tavLst>
                                    </p:anim>
                                    <p:anim calcmode="lin" valueType="num">
                                      <p:cBhvr>
                                        <p:cTn id="27" dur="750" fill="hold"/>
                                        <p:tgtEl>
                                          <p:spTgt spid="48">
                                            <p:bg/>
                                          </p:spTgt>
                                        </p:tgtEl>
                                        <p:attrNameLst>
                                          <p:attrName>ppt_y</p:attrName>
                                        </p:attrNameLst>
                                      </p:cBhvr>
                                      <p:tavLst>
                                        <p:tav tm="0">
                                          <p:val>
                                            <p:strVal val="#ppt_y+.1"/>
                                          </p:val>
                                        </p:tav>
                                        <p:tav tm="100000">
                                          <p:val>
                                            <p:strVal val="#ppt_y"/>
                                          </p:val>
                                        </p:tav>
                                      </p:tavLst>
                                    </p:anim>
                                  </p:childTnLst>
                                </p:cTn>
                              </p:par>
                            </p:childTnLst>
                          </p:cTn>
                        </p:par>
                        <p:par>
                          <p:cTn id="28" fill="hold">
                            <p:stCondLst>
                              <p:cond delay="3500"/>
                            </p:stCondLst>
                            <p:childTnLst>
                              <p:par>
                                <p:cTn id="29" presetID="10" presetClass="entr" presetSubtype="0" fill="hold" grpId="0" nodeType="afterEffect">
                                  <p:stCondLst>
                                    <p:cond delay="0"/>
                                  </p:stCondLst>
                                  <p:childTnLst>
                                    <p:set>
                                      <p:cBhvr>
                                        <p:cTn id="30" dur="1" fill="hold">
                                          <p:stCondLst>
                                            <p:cond delay="0"/>
                                          </p:stCondLst>
                                        </p:cTn>
                                        <p:tgtEl>
                                          <p:spTgt spid="57"/>
                                        </p:tgtEl>
                                        <p:attrNameLst>
                                          <p:attrName>style.visibility</p:attrName>
                                        </p:attrNameLst>
                                      </p:cBhvr>
                                      <p:to>
                                        <p:strVal val="visible"/>
                                      </p:to>
                                    </p:set>
                                    <p:animEffect filter="fade">
                                      <p:cBhvr>
                                        <p:cTn id="31" dur="300"/>
                                        <p:tgtEl>
                                          <p:spTgt spid="57"/>
                                        </p:tgtEl>
                                      </p:cBhvr>
                                    </p:animEffect>
                                  </p:childTnLst>
                                </p:cTn>
                              </p:par>
                            </p:childTnLst>
                          </p:cTn>
                        </p:par>
                        <p:par>
                          <p:cTn id="32" fill="hold">
                            <p:stCondLst>
                              <p:cond delay="4000"/>
                            </p:stCondLst>
                            <p:childTnLst>
                              <p:par>
                                <p:cTn id="33" presetID="22" presetClass="entr" presetSubtype="1" fill="hold" nodeType="afterEffect">
                                  <p:stCondLst>
                                    <p:cond delay="0"/>
                                  </p:stCondLst>
                                  <p:childTnLst>
                                    <p:set>
                                      <p:cBhvr>
                                        <p:cTn id="34" dur="1" fill="hold">
                                          <p:stCondLst>
                                            <p:cond delay="0"/>
                                          </p:stCondLst>
                                        </p:cTn>
                                        <p:tgtEl>
                                          <p:spTgt spid="59"/>
                                        </p:tgtEl>
                                        <p:attrNameLst>
                                          <p:attrName>style.visibility</p:attrName>
                                        </p:attrNameLst>
                                      </p:cBhvr>
                                      <p:to>
                                        <p:strVal val="visible"/>
                                      </p:to>
                                    </p:set>
                                    <p:animEffect filter="wipe(up)">
                                      <p:cBhvr>
                                        <p:cTn id="35" dur="500"/>
                                        <p:tgtEl>
                                          <p:spTgt spid="59"/>
                                        </p:tgtEl>
                                      </p:cBhvr>
                                    </p:animEffect>
                                  </p:childTnLst>
                                </p:cTn>
                              </p:par>
                              <p:par>
                                <p:cTn id="36" presetID="47" presetClass="entr" presetSubtype="0" fill="hold" grpId="0" nodeType="withEffect">
                                  <p:stCondLst>
                                    <p:cond delay="250"/>
                                  </p:stCondLst>
                                  <p:childTnLst>
                                    <p:set>
                                      <p:cBhvr>
                                        <p:cTn id="37" dur="1" fill="hold">
                                          <p:stCondLst>
                                            <p:cond delay="0"/>
                                          </p:stCondLst>
                                        </p:cTn>
                                        <p:tgtEl>
                                          <p:spTgt spid="49">
                                            <p:bg/>
                                          </p:spTgt>
                                        </p:tgtEl>
                                        <p:attrNameLst>
                                          <p:attrName>style.visibility</p:attrName>
                                        </p:attrNameLst>
                                      </p:cBhvr>
                                      <p:to>
                                        <p:strVal val="visible"/>
                                      </p:to>
                                    </p:set>
                                    <p:animEffect filter="fade">
                                      <p:cBhvr>
                                        <p:cTn id="38" dur="750"/>
                                        <p:tgtEl>
                                          <p:spTgt spid="49">
                                            <p:bg/>
                                          </p:spTgt>
                                        </p:tgtEl>
                                      </p:cBhvr>
                                    </p:animEffect>
                                    <p:anim calcmode="lin" valueType="num">
                                      <p:cBhvr>
                                        <p:cTn id="39" dur="750" fill="hold"/>
                                        <p:tgtEl>
                                          <p:spTgt spid="49">
                                            <p:bg/>
                                          </p:spTgt>
                                        </p:tgtEl>
                                        <p:attrNameLst>
                                          <p:attrName>ppt_x</p:attrName>
                                        </p:attrNameLst>
                                      </p:cBhvr>
                                      <p:tavLst>
                                        <p:tav tm="0">
                                          <p:val>
                                            <p:strVal val="#ppt_x"/>
                                          </p:val>
                                        </p:tav>
                                        <p:tav tm="100000">
                                          <p:val>
                                            <p:strVal val="#ppt_x"/>
                                          </p:val>
                                        </p:tav>
                                      </p:tavLst>
                                    </p:anim>
                                    <p:anim calcmode="lin" valueType="num">
                                      <p:cBhvr>
                                        <p:cTn id="40" dur="750" fill="hold"/>
                                        <p:tgtEl>
                                          <p:spTgt spid="49">
                                            <p:bg/>
                                          </p:spTgt>
                                        </p:tgtEl>
                                        <p:attrNameLst>
                                          <p:attrName>ppt_y</p:attrName>
                                        </p:attrNameLst>
                                      </p:cBhvr>
                                      <p:tavLst>
                                        <p:tav tm="0">
                                          <p:val>
                                            <p:strVal val="#ppt_y-.1"/>
                                          </p:val>
                                        </p:tav>
                                        <p:tav tm="100000">
                                          <p:val>
                                            <p:strVal val="#ppt_y"/>
                                          </p:val>
                                        </p:tav>
                                      </p:tavLst>
                                    </p:anim>
                                  </p:childTnLst>
                                </p:cTn>
                              </p:par>
                            </p:childTnLst>
                          </p:cTn>
                        </p:par>
                        <p:par>
                          <p:cTn id="41" fill="hold">
                            <p:stCondLst>
                              <p:cond delay="4500"/>
                            </p:stCondLst>
                            <p:childTnLst>
                              <p:par>
                                <p:cTn id="42" presetID="10" presetClass="entr" presetSubtype="0" fill="hold" grpId="0" nodeType="afterEffect">
                                  <p:stCondLst>
                                    <p:cond delay="0"/>
                                  </p:stCondLst>
                                  <p:childTnLst>
                                    <p:set>
                                      <p:cBhvr>
                                        <p:cTn id="43" dur="1" fill="hold">
                                          <p:stCondLst>
                                            <p:cond delay="0"/>
                                          </p:stCondLst>
                                        </p:cTn>
                                        <p:tgtEl>
                                          <p:spTgt spid="58"/>
                                        </p:tgtEl>
                                        <p:attrNameLst>
                                          <p:attrName>style.visibility</p:attrName>
                                        </p:attrNameLst>
                                      </p:cBhvr>
                                      <p:to>
                                        <p:strVal val="visible"/>
                                      </p:to>
                                    </p:set>
                                    <p:animEffect filter="fade">
                                      <p:cBhvr>
                                        <p:cTn id="44" dur="300"/>
                                        <p:tgtEl>
                                          <p:spTgt spid="58"/>
                                        </p:tgtEl>
                                      </p:cBhvr>
                                    </p:animEffect>
                                  </p:childTnLst>
                                </p:cTn>
                              </p:par>
                            </p:childTnLst>
                          </p:cTn>
                        </p:par>
                        <p:par>
                          <p:cTn id="45" fill="hold">
                            <p:stCondLst>
                              <p:cond delay="5000"/>
                            </p:stCondLst>
                            <p:childTnLst>
                              <p:par>
                                <p:cTn id="46" presetID="22" presetClass="entr" presetSubtype="1" fill="hold" nodeType="afterEffect">
                                  <p:stCondLst>
                                    <p:cond delay="0"/>
                                  </p:stCondLst>
                                  <p:childTnLst>
                                    <p:set>
                                      <p:cBhvr>
                                        <p:cTn id="47" dur="1" fill="hold">
                                          <p:stCondLst>
                                            <p:cond delay="0"/>
                                          </p:stCondLst>
                                        </p:cTn>
                                        <p:tgtEl>
                                          <p:spTgt spid="62"/>
                                        </p:tgtEl>
                                        <p:attrNameLst>
                                          <p:attrName>style.visibility</p:attrName>
                                        </p:attrNameLst>
                                      </p:cBhvr>
                                      <p:to>
                                        <p:strVal val="visible"/>
                                      </p:to>
                                    </p:set>
                                    <p:animEffect filter="wipe(up)">
                                      <p:cBhvr>
                                        <p:cTn id="48"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bldLvl="0" animBg="1" build="p"/>
      <p:bldP spid="48" grpId="0" bldLvl="0" animBg="1" build="p"/>
      <p:bldP spid="49" grpId="0" bldLvl="0" animBg="1" build="p"/>
      <p:bldP spid="56" grpId="0" bldLvl="0"/>
      <p:bldP spid="57" grpId="0" bldLvl="0"/>
      <p:bldP spid="58" grpId="0" bldLvl="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rot="247638">
            <a:off x="-875561" y="3513567"/>
            <a:ext cx="10874121" cy="5366882"/>
            <a:chOff x="5542954" y="4995627"/>
            <a:chExt cx="6392799" cy="3155145"/>
          </a:xfrm>
          <a:noFill/>
        </p:grpSpPr>
        <p:grpSp>
          <p:nvGrpSpPr>
            <p:cNvPr id="15" name="组合 14"/>
            <p:cNvGrpSpPr/>
            <p:nvPr/>
          </p:nvGrpSpPr>
          <p:grpSpPr>
            <a:xfrm>
              <a:off x="5542954" y="4995627"/>
              <a:ext cx="6392799" cy="2785363"/>
              <a:chOff x="3630711" y="5191816"/>
              <a:chExt cx="6392798" cy="2785363"/>
            </a:xfrm>
            <a:grpFill/>
          </p:grpSpPr>
          <p:sp>
            <p:nvSpPr>
              <p:cNvPr id="17" name="直角三角形 16"/>
              <p:cNvSpPr/>
              <p:nvPr/>
            </p:nvSpPr>
            <p:spPr>
              <a:xfrm rot="9959109" flipH="1">
                <a:off x="3630711" y="5191816"/>
                <a:ext cx="1651689" cy="2284933"/>
              </a:xfrm>
              <a:prstGeom prst="rtTriangl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rot="1265245" flipH="1">
                <a:off x="4433300" y="5959693"/>
                <a:ext cx="5590209" cy="2017486"/>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rot="20378253">
              <a:off x="5999353" y="6133286"/>
              <a:ext cx="4180113" cy="2017486"/>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9" name="欧美快节奏Chairlift - Bruises.mp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251533" y="-891891"/>
            <a:ext cx="609627" cy="609882"/>
          </a:xfrm>
          <a:prstGeom prst="rect">
            <a:avLst/>
          </a:prstGeom>
        </p:spPr>
      </p:pic>
      <p:sp>
        <p:nvSpPr>
          <p:cNvPr id="20" name="_14"/>
          <p:cNvSpPr txBox="1">
            <a:spLocks noChangeArrowheads="1"/>
          </p:cNvSpPr>
          <p:nvPr/>
        </p:nvSpPr>
        <p:spPr bwMode="auto">
          <a:xfrm>
            <a:off x="4599008" y="2269047"/>
            <a:ext cx="7781905" cy="1135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a:lstStyle>
          <a:p>
            <a:r>
              <a:rPr lang="zh-CN" altLang="en-US" sz="6800" b="1" dirty="0" smtClean="0">
                <a:solidFill>
                  <a:schemeClr val="accent3"/>
                </a:solidFill>
                <a:latin typeface="微软雅黑" panose="020B0503020204020204" pitchFamily="34" charset="-122"/>
                <a:ea typeface="微软雅黑" panose="020B0503020204020204" pitchFamily="34" charset="-122"/>
              </a:rPr>
              <a:t>谢谢</a:t>
            </a:r>
            <a:r>
              <a:rPr lang="zh-CN" altLang="en-US" sz="6800" b="1" dirty="0" smtClean="0">
                <a:solidFill>
                  <a:schemeClr val="accent1"/>
                </a:solidFill>
                <a:latin typeface="微软雅黑" panose="020B0503020204020204" pitchFamily="34" charset="-122"/>
                <a:ea typeface="微软雅黑" panose="020B0503020204020204" pitchFamily="34" charset="-122"/>
              </a:rPr>
              <a:t>您的</a:t>
            </a:r>
            <a:r>
              <a:rPr lang="zh-CN" altLang="en-US" sz="6800" b="1" dirty="0" smtClean="0">
                <a:solidFill>
                  <a:schemeClr val="accent4"/>
                </a:solidFill>
                <a:latin typeface="微软雅黑" panose="020B0503020204020204" pitchFamily="34" charset="-122"/>
                <a:ea typeface="微软雅黑" panose="020B0503020204020204" pitchFamily="34" charset="-122"/>
              </a:rPr>
              <a:t>观看</a:t>
            </a:r>
            <a:r>
              <a:rPr lang="zh-CN" altLang="en-US" sz="6800" b="1" dirty="0" smtClean="0">
                <a:solidFill>
                  <a:schemeClr val="accent3"/>
                </a:solidFill>
                <a:latin typeface="微软雅黑" panose="020B0503020204020204" pitchFamily="34" charset="-122"/>
                <a:ea typeface="微软雅黑" panose="020B0503020204020204" pitchFamily="34" charset="-122"/>
              </a:rPr>
              <a:t>指导</a:t>
            </a:r>
            <a:r>
              <a:rPr lang="en-US" altLang="zh-CN" sz="6800" b="1" dirty="0" smtClean="0">
                <a:solidFill>
                  <a:schemeClr val="accent3"/>
                </a:solidFill>
                <a:latin typeface="微软雅黑" panose="020B0503020204020204" pitchFamily="34" charset="-122"/>
                <a:ea typeface="微软雅黑" panose="020B0503020204020204" pitchFamily="34" charset="-122"/>
              </a:rPr>
              <a:t>!</a:t>
            </a:r>
            <a:endParaRPr lang="zh-CN" sz="6800" b="1" dirty="0">
              <a:solidFill>
                <a:schemeClr val="accent3"/>
              </a:solidFill>
              <a:latin typeface="微软雅黑" panose="020B0503020204020204" pitchFamily="34" charset="-122"/>
              <a:ea typeface="微软雅黑" panose="020B0503020204020204" pitchFamily="34" charset="-122"/>
            </a:endParaRPr>
          </a:p>
        </p:txBody>
      </p:sp>
      <p:sp>
        <p:nvSpPr>
          <p:cNvPr id="21" name="_15"/>
          <p:cNvSpPr txBox="1">
            <a:spLocks noChangeArrowheads="1"/>
          </p:cNvSpPr>
          <p:nvPr/>
        </p:nvSpPr>
        <p:spPr bwMode="auto">
          <a:xfrm>
            <a:off x="4656158" y="3509649"/>
            <a:ext cx="5813429" cy="4870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en-US" altLang="zh-CN" sz="1400" b="0" dirty="0">
                <a:solidFill>
                  <a:schemeClr val="accent3"/>
                </a:solidFill>
                <a:latin typeface="华文细黑" panose="02010600040101010101" pitchFamily="2" charset="-122"/>
                <a:ea typeface="华文细黑" panose="02010600040101010101" pitchFamily="2" charset="-122"/>
              </a:rPr>
              <a:t>Introduction Of </a:t>
            </a:r>
            <a:r>
              <a:rPr lang="en-US" altLang="zh-CN" sz="1400" b="0" dirty="0" err="1" smtClean="0">
                <a:solidFill>
                  <a:schemeClr val="accent3"/>
                </a:solidFill>
                <a:latin typeface="华文细黑" panose="02010600040101010101" pitchFamily="2" charset="-122"/>
                <a:ea typeface="华文细黑" panose="02010600040101010101" pitchFamily="2" charset="-122"/>
              </a:rPr>
              <a:t>AtmosphericBusiness</a:t>
            </a:r>
            <a:r>
              <a:rPr lang="en-US" altLang="zh-CN" sz="1400" b="0" dirty="0" smtClean="0">
                <a:solidFill>
                  <a:schemeClr val="accent3"/>
                </a:solidFill>
                <a:latin typeface="华文细黑" panose="02010600040101010101" pitchFamily="2" charset="-122"/>
                <a:ea typeface="华文细黑" panose="02010600040101010101" pitchFamily="2" charset="-122"/>
              </a:rPr>
              <a:t> </a:t>
            </a:r>
            <a:r>
              <a:rPr lang="en-US" altLang="zh-CN" sz="1400" b="0" dirty="0">
                <a:solidFill>
                  <a:schemeClr val="accent3"/>
                </a:solidFill>
                <a:latin typeface="华文细黑" panose="02010600040101010101" pitchFamily="2" charset="-122"/>
                <a:ea typeface="华文细黑" panose="02010600040101010101" pitchFamily="2" charset="-122"/>
              </a:rPr>
              <a:t>Plan Startup Plan PPT Template, Complete Framework</a:t>
            </a:r>
            <a:endParaRPr lang="zh-CN" sz="1400" b="0" dirty="0">
              <a:solidFill>
                <a:schemeClr val="accent3"/>
              </a:solidFill>
              <a:latin typeface="华文细黑" panose="02010600040101010101" pitchFamily="2" charset="-122"/>
              <a:ea typeface="华文细黑" panose="02010600040101010101" pitchFamily="2" charset="-122"/>
            </a:endParaRPr>
          </a:p>
        </p:txBody>
      </p:sp>
      <p:sp>
        <p:nvSpPr>
          <p:cNvPr id="22" name="_16"/>
          <p:cNvSpPr txBox="1">
            <a:spLocks noChangeArrowheads="1"/>
          </p:cNvSpPr>
          <p:nvPr/>
        </p:nvSpPr>
        <p:spPr bwMode="auto">
          <a:xfrm>
            <a:off x="4656158" y="1816981"/>
            <a:ext cx="4380770" cy="2327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sz="2400" b="0" dirty="0">
                <a:solidFill>
                  <a:schemeClr val="accent3"/>
                </a:solidFill>
                <a:latin typeface="微软雅黑" panose="020B0503020204020204" pitchFamily="34" charset="-122"/>
                <a:ea typeface="微软雅黑" panose="020B0503020204020204" pitchFamily="34" charset="-122"/>
              </a:rPr>
              <a:t>这里可以简要的描述您的项目</a:t>
            </a:r>
            <a:endParaRPr lang="zh-CN" altLang="zh-CN" sz="2400" b="0" dirty="0">
              <a:solidFill>
                <a:schemeClr val="accent3"/>
              </a:solidFill>
              <a:latin typeface="微软雅黑" panose="020B0503020204020204" pitchFamily="34" charset="-122"/>
              <a:ea typeface="微软雅黑" panose="020B0503020204020204" pitchFamily="34" charset="-122"/>
            </a:endParaRPr>
          </a:p>
        </p:txBody>
      </p:sp>
      <p:sp>
        <p:nvSpPr>
          <p:cNvPr id="23" name="TextBox 2"/>
          <p:cNvSpPr>
            <a:spLocks noChangeArrowheads="1"/>
          </p:cNvSpPr>
          <p:nvPr/>
        </p:nvSpPr>
        <p:spPr bwMode="auto">
          <a:xfrm>
            <a:off x="384176" y="296864"/>
            <a:ext cx="223222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6" tIns="45703" rIns="91406" bIns="45703">
            <a:spAutoFit/>
          </a:bodyPr>
          <a:lstStyle/>
          <a:p>
            <a:pPr eaLnBrk="1" hangingPunct="1">
              <a:buFont typeface="Arial" panose="020B0604020202020204" pitchFamily="34" charset="0"/>
              <a:buNone/>
            </a:pPr>
            <a:r>
              <a:rPr lang="zh-CN" altLang="en-US" sz="2100" b="1" dirty="0" smtClean="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汇报人：尚景</a:t>
            </a:r>
            <a:endParaRPr lang="zh-CN" altLang="en-US" sz="21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等腰三角形 4"/>
          <p:cNvSpPr>
            <a:spLocks noChangeArrowheads="1"/>
          </p:cNvSpPr>
          <p:nvPr/>
        </p:nvSpPr>
        <p:spPr bwMode="auto">
          <a:xfrm rot="5400000">
            <a:off x="-18664" y="375858"/>
            <a:ext cx="329453" cy="285769"/>
          </a:xfrm>
          <a:prstGeom prst="triangle">
            <a:avLst>
              <a:gd name="adj" fmla="val 50000"/>
            </a:avLst>
          </a:prstGeom>
          <a:solidFill>
            <a:schemeClr val="accent3"/>
          </a:solidFill>
          <a:ln>
            <a:noFill/>
          </a:ln>
        </p:spPr>
        <p:txBody>
          <a:bodyPr lIns="91406" tIns="45703" rIns="91406" bIns="45703" anchor="ctr"/>
          <a:lstStyle/>
          <a:p>
            <a:pPr algn="ctr" eaLnBrk="1" hangingPunct="1">
              <a:buFont typeface="Arial" panose="020B0604020202020204" pitchFamily="34" charset="0"/>
              <a:buNone/>
            </a:pPr>
            <a:endParaRPr lang="zh-CN" altLang="zh-CN">
              <a:solidFill>
                <a:srgbClr val="0170C1"/>
              </a:solidFill>
              <a:latin typeface="宋体" panose="02010600030101010101" pitchFamily="2" charset="-122"/>
              <a:sym typeface="宋体" panose="02010600030101010101" pitchFamily="2" charset="-122"/>
            </a:endParaRPr>
          </a:p>
        </p:txBody>
      </p:sp>
      <p:grpSp>
        <p:nvGrpSpPr>
          <p:cNvPr id="25" name="Group 38"/>
          <p:cNvGrpSpPr/>
          <p:nvPr/>
        </p:nvGrpSpPr>
        <p:grpSpPr>
          <a:xfrm>
            <a:off x="10268257" y="6165327"/>
            <a:ext cx="1575060" cy="160804"/>
            <a:chOff x="5548426" y="3343939"/>
            <a:chExt cx="833173" cy="85061"/>
          </a:xfrm>
          <a:solidFill>
            <a:schemeClr val="accent3"/>
          </a:solidFill>
        </p:grpSpPr>
        <p:sp>
          <p:nvSpPr>
            <p:cNvPr id="26" name="Oval 31"/>
            <p:cNvSpPr/>
            <p:nvPr/>
          </p:nvSpPr>
          <p:spPr>
            <a:xfrm>
              <a:off x="5548426" y="3343939"/>
              <a:ext cx="85061" cy="850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32"/>
            <p:cNvSpPr/>
            <p:nvPr/>
          </p:nvSpPr>
          <p:spPr>
            <a:xfrm>
              <a:off x="5698049" y="3343939"/>
              <a:ext cx="85061" cy="850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33"/>
            <p:cNvSpPr/>
            <p:nvPr/>
          </p:nvSpPr>
          <p:spPr>
            <a:xfrm>
              <a:off x="5847671" y="3343939"/>
              <a:ext cx="85061" cy="850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34"/>
            <p:cNvSpPr/>
            <p:nvPr/>
          </p:nvSpPr>
          <p:spPr>
            <a:xfrm>
              <a:off x="5997294" y="3343939"/>
              <a:ext cx="85061" cy="850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35"/>
            <p:cNvSpPr/>
            <p:nvPr/>
          </p:nvSpPr>
          <p:spPr>
            <a:xfrm>
              <a:off x="6146917" y="3343939"/>
              <a:ext cx="85061" cy="850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6"/>
            <p:cNvSpPr/>
            <p:nvPr/>
          </p:nvSpPr>
          <p:spPr>
            <a:xfrm>
              <a:off x="6296538" y="3343939"/>
              <a:ext cx="85061" cy="850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组合 31"/>
          <p:cNvGrpSpPr/>
          <p:nvPr/>
        </p:nvGrpSpPr>
        <p:grpSpPr>
          <a:xfrm rot="247638">
            <a:off x="-6749417" y="4017589"/>
            <a:ext cx="14604654" cy="5359245"/>
            <a:chOff x="2084713" y="5137974"/>
            <a:chExt cx="8585947" cy="3150656"/>
          </a:xfrm>
        </p:grpSpPr>
        <p:grpSp>
          <p:nvGrpSpPr>
            <p:cNvPr id="33" name="组合 32"/>
            <p:cNvGrpSpPr/>
            <p:nvPr/>
          </p:nvGrpSpPr>
          <p:grpSpPr>
            <a:xfrm>
              <a:off x="2084713" y="5137974"/>
              <a:ext cx="8585947" cy="2660060"/>
              <a:chOff x="172470" y="5334161"/>
              <a:chExt cx="8585947" cy="2660060"/>
            </a:xfrm>
          </p:grpSpPr>
          <p:sp>
            <p:nvSpPr>
              <p:cNvPr id="35" name="直角三角形 34"/>
              <p:cNvSpPr/>
              <p:nvPr/>
            </p:nvSpPr>
            <p:spPr>
              <a:xfrm rot="9959109" flipH="1">
                <a:off x="4165228" y="5334161"/>
                <a:ext cx="1153640" cy="1595936"/>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rot="20729349">
                <a:off x="172470" y="5976735"/>
                <a:ext cx="4180114" cy="20174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rot="1265245" flipH="1">
                <a:off x="4578303" y="5904294"/>
                <a:ext cx="4180114" cy="20174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矩形 33"/>
            <p:cNvSpPr/>
            <p:nvPr/>
          </p:nvSpPr>
          <p:spPr>
            <a:xfrm rot="20369299">
              <a:off x="5777329" y="6195215"/>
              <a:ext cx="4180114" cy="20934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rot="247638" flipH="1" flipV="1">
            <a:off x="6346999" y="-2584599"/>
            <a:ext cx="10874117" cy="5333752"/>
            <a:chOff x="5510142" y="5015105"/>
            <a:chExt cx="6392796" cy="3135667"/>
          </a:xfrm>
          <a:noFill/>
        </p:grpSpPr>
        <p:grpSp>
          <p:nvGrpSpPr>
            <p:cNvPr id="39" name="组合 38"/>
            <p:cNvGrpSpPr/>
            <p:nvPr/>
          </p:nvGrpSpPr>
          <p:grpSpPr>
            <a:xfrm>
              <a:off x="5510142" y="5015105"/>
              <a:ext cx="6392796" cy="2785362"/>
              <a:chOff x="3597899" y="5211294"/>
              <a:chExt cx="6392795" cy="2785362"/>
            </a:xfrm>
            <a:grpFill/>
          </p:grpSpPr>
          <p:sp>
            <p:nvSpPr>
              <p:cNvPr id="41" name="直角三角形 40"/>
              <p:cNvSpPr/>
              <p:nvPr/>
            </p:nvSpPr>
            <p:spPr>
              <a:xfrm rot="9959109" flipH="1">
                <a:off x="3597899" y="5211294"/>
                <a:ext cx="1651689" cy="2284933"/>
              </a:xfrm>
              <a:prstGeom prst="rtTriangl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rot="1265245" flipH="1">
                <a:off x="4400486" y="5979170"/>
                <a:ext cx="5590208" cy="2017486"/>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矩形 39"/>
            <p:cNvSpPr/>
            <p:nvPr/>
          </p:nvSpPr>
          <p:spPr>
            <a:xfrm rot="20793150">
              <a:off x="5999353" y="6133286"/>
              <a:ext cx="4180113" cy="2017486"/>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9"/>
                                        </p:tgtEl>
                                      </p:cBhvr>
                                    </p:cmd>
                                  </p:childTnLst>
                                </p:cTn>
                              </p:par>
                              <p:par>
                                <p:cTn id="7" presetID="42"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animEffect transition="in" filter="fade">
                                      <p:cBhvr>
                                        <p:cTn id="9" dur="1000"/>
                                        <p:tgtEl>
                                          <p:spTgt spid="32"/>
                                        </p:tgtEl>
                                      </p:cBhvr>
                                    </p:animEffect>
                                    <p:anim calcmode="lin" valueType="num">
                                      <p:cBhvr>
                                        <p:cTn id="10" dur="1000" fill="hold"/>
                                        <p:tgtEl>
                                          <p:spTgt spid="32"/>
                                        </p:tgtEl>
                                        <p:attrNameLst>
                                          <p:attrName>ppt_x</p:attrName>
                                        </p:attrNameLst>
                                      </p:cBhvr>
                                      <p:tavLst>
                                        <p:tav tm="0">
                                          <p:val>
                                            <p:strVal val="#ppt_x"/>
                                          </p:val>
                                        </p:tav>
                                        <p:tav tm="100000">
                                          <p:val>
                                            <p:strVal val="#ppt_x"/>
                                          </p:val>
                                        </p:tav>
                                      </p:tavLst>
                                    </p:anim>
                                    <p:anim calcmode="lin" valueType="num">
                                      <p:cBhvr>
                                        <p:cTn id="11" dur="1000" fill="hold"/>
                                        <p:tgtEl>
                                          <p:spTgt spid="32"/>
                                        </p:tgtEl>
                                        <p:attrNameLst>
                                          <p:attrName>ppt_y</p:attrName>
                                        </p:attrNameLst>
                                      </p:cBhvr>
                                      <p:tavLst>
                                        <p:tav tm="0">
                                          <p:val>
                                            <p:strVal val="#ppt_y+.1"/>
                                          </p:val>
                                        </p:tav>
                                        <p:tav tm="100000">
                                          <p:val>
                                            <p:strVal val="#ppt_y"/>
                                          </p:val>
                                        </p:tav>
                                      </p:tavLst>
                                    </p:anim>
                                  </p:childTnLst>
                                </p:cTn>
                              </p:par>
                            </p:childTnLst>
                          </p:cTn>
                        </p:par>
                        <p:par>
                          <p:cTn id="12" fill="hold">
                            <p:stCondLst>
                              <p:cond delay="0"/>
                            </p:stCondLst>
                            <p:childTnLst>
                              <p:par>
                                <p:cTn id="13" presetID="42"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anim calcmode="lin" valueType="num">
                                      <p:cBhvr>
                                        <p:cTn id="16" dur="1000" fill="hold"/>
                                        <p:tgtEl>
                                          <p:spTgt spid="14"/>
                                        </p:tgtEl>
                                        <p:attrNameLst>
                                          <p:attrName>ppt_x</p:attrName>
                                        </p:attrNameLst>
                                      </p:cBhvr>
                                      <p:tavLst>
                                        <p:tav tm="0">
                                          <p:val>
                                            <p:strVal val="#ppt_x"/>
                                          </p:val>
                                        </p:tav>
                                        <p:tav tm="100000">
                                          <p:val>
                                            <p:strVal val="#ppt_x"/>
                                          </p:val>
                                        </p:tav>
                                      </p:tavLst>
                                    </p:anim>
                                    <p:anim calcmode="lin" valueType="num">
                                      <p:cBhvr>
                                        <p:cTn id="17" dur="1000" fill="hold"/>
                                        <p:tgtEl>
                                          <p:spTgt spid="14"/>
                                        </p:tgtEl>
                                        <p:attrNameLst>
                                          <p:attrName>ppt_y</p:attrName>
                                        </p:attrNameLst>
                                      </p:cBhvr>
                                      <p:tavLst>
                                        <p:tav tm="0">
                                          <p:val>
                                            <p:strVal val="#ppt_y+.1"/>
                                          </p:val>
                                        </p:tav>
                                        <p:tav tm="100000">
                                          <p:val>
                                            <p:strVal val="#ppt_y"/>
                                          </p:val>
                                        </p:tav>
                                      </p:tavLst>
                                    </p:anim>
                                  </p:childTnLst>
                                </p:cTn>
                              </p:par>
                              <p:par>
                                <p:cTn id="18" presetID="47" presetClass="entr" presetSubtype="0" fill="hold"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1000"/>
                                        <p:tgtEl>
                                          <p:spTgt spid="38"/>
                                        </p:tgtEl>
                                      </p:cBhvr>
                                    </p:animEffect>
                                    <p:anim calcmode="lin" valueType="num">
                                      <p:cBhvr>
                                        <p:cTn id="21" dur="1000" fill="hold"/>
                                        <p:tgtEl>
                                          <p:spTgt spid="38"/>
                                        </p:tgtEl>
                                        <p:attrNameLst>
                                          <p:attrName>ppt_x</p:attrName>
                                        </p:attrNameLst>
                                      </p:cBhvr>
                                      <p:tavLst>
                                        <p:tav tm="0">
                                          <p:val>
                                            <p:strVal val="#ppt_x"/>
                                          </p:val>
                                        </p:tav>
                                        <p:tav tm="100000">
                                          <p:val>
                                            <p:strVal val="#ppt_x"/>
                                          </p:val>
                                        </p:tav>
                                      </p:tavLst>
                                    </p:anim>
                                    <p:anim calcmode="lin" valueType="num">
                                      <p:cBhvr>
                                        <p:cTn id="22" dur="1000" fill="hold"/>
                                        <p:tgtEl>
                                          <p:spTgt spid="38"/>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22" presetClass="entr" presetSubtype="8" fill="hold" grpId="0" nodeType="after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left)">
                                      <p:cBhvr>
                                        <p:cTn id="26" dur="500"/>
                                        <p:tgtEl>
                                          <p:spTgt spid="22"/>
                                        </p:tgtEl>
                                      </p:cBhvr>
                                    </p:animEffect>
                                  </p:childTnLst>
                                </p:cTn>
                              </p:par>
                            </p:childTnLst>
                          </p:cTn>
                        </p:par>
                        <p:par>
                          <p:cTn id="27" fill="hold">
                            <p:stCondLst>
                              <p:cond delay="1500"/>
                            </p:stCondLst>
                            <p:childTnLst>
                              <p:par>
                                <p:cTn id="28" presetID="56" presetClass="entr" presetSubtype="0" fill="hold" grpId="0" nodeType="afterEffect">
                                  <p:stCondLst>
                                    <p:cond delay="0"/>
                                  </p:stCondLst>
                                  <p:iterate type="lt">
                                    <p:tmPct val="10000"/>
                                  </p:iterate>
                                  <p:childTnLst>
                                    <p:set>
                                      <p:cBhvr>
                                        <p:cTn id="29" dur="1" fill="hold">
                                          <p:stCondLst>
                                            <p:cond delay="0"/>
                                          </p:stCondLst>
                                        </p:cTn>
                                        <p:tgtEl>
                                          <p:spTgt spid="20"/>
                                        </p:tgtEl>
                                        <p:attrNameLst>
                                          <p:attrName>style.visibility</p:attrName>
                                        </p:attrNameLst>
                                      </p:cBhvr>
                                      <p:to>
                                        <p:strVal val="visible"/>
                                      </p:to>
                                    </p:set>
                                    <p:anim by="(-#ppt_w*2)" calcmode="lin" valueType="num">
                                      <p:cBhvr rctx="PPT">
                                        <p:cTn id="30" dur="500" autoRev="1" fill="hold">
                                          <p:stCondLst>
                                            <p:cond delay="0"/>
                                          </p:stCondLst>
                                        </p:cTn>
                                        <p:tgtEl>
                                          <p:spTgt spid="20"/>
                                        </p:tgtEl>
                                        <p:attrNameLst>
                                          <p:attrName>ppt_w</p:attrName>
                                        </p:attrNameLst>
                                      </p:cBhvr>
                                    </p:anim>
                                    <p:anim by="(#ppt_w*0.50)" calcmode="lin" valueType="num">
                                      <p:cBhvr>
                                        <p:cTn id="31" dur="500" decel="50000" autoRev="1" fill="hold">
                                          <p:stCondLst>
                                            <p:cond delay="0"/>
                                          </p:stCondLst>
                                        </p:cTn>
                                        <p:tgtEl>
                                          <p:spTgt spid="20"/>
                                        </p:tgtEl>
                                        <p:attrNameLst>
                                          <p:attrName>ppt_x</p:attrName>
                                        </p:attrNameLst>
                                      </p:cBhvr>
                                    </p:anim>
                                    <p:anim from="(-#ppt_h/2)" to="(#ppt_y)" calcmode="lin" valueType="num">
                                      <p:cBhvr>
                                        <p:cTn id="32" dur="1000" fill="hold">
                                          <p:stCondLst>
                                            <p:cond delay="0"/>
                                          </p:stCondLst>
                                        </p:cTn>
                                        <p:tgtEl>
                                          <p:spTgt spid="20"/>
                                        </p:tgtEl>
                                        <p:attrNameLst>
                                          <p:attrName>ppt_y</p:attrName>
                                        </p:attrNameLst>
                                      </p:cBhvr>
                                    </p:anim>
                                    <p:animRot by="21600000">
                                      <p:cBhvr>
                                        <p:cTn id="33" dur="1000" fill="hold">
                                          <p:stCondLst>
                                            <p:cond delay="0"/>
                                          </p:stCondLst>
                                        </p:cTn>
                                        <p:tgtEl>
                                          <p:spTgt spid="20"/>
                                        </p:tgtEl>
                                        <p:attrNameLst>
                                          <p:attrName>r</p:attrName>
                                        </p:attrNameLst>
                                      </p:cBhvr>
                                    </p:animRot>
                                  </p:childTnLst>
                                </p:cTn>
                              </p:par>
                            </p:childTnLst>
                          </p:cTn>
                        </p:par>
                        <p:par>
                          <p:cTn id="34" fill="hold">
                            <p:stCondLst>
                              <p:cond delay="3299"/>
                            </p:stCondLst>
                            <p:childTnLst>
                              <p:par>
                                <p:cTn id="35" presetID="22" presetClass="entr" presetSubtype="8"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left)">
                                      <p:cBhvr>
                                        <p:cTn id="37" dur="500"/>
                                        <p:tgtEl>
                                          <p:spTgt spid="21"/>
                                        </p:tgtEl>
                                      </p:cBhvr>
                                    </p:animEffect>
                                  </p:childTnLst>
                                </p:cTn>
                              </p:par>
                            </p:childTnLst>
                          </p:cTn>
                        </p:par>
                        <p:par>
                          <p:cTn id="38" fill="hold">
                            <p:stCondLst>
                              <p:cond delay="3799"/>
                            </p:stCondLst>
                            <p:childTnLst>
                              <p:par>
                                <p:cTn id="39" presetID="2" presetClass="entr" presetSubtype="8" fill="hold" grpId="0" nodeType="afterEffect">
                                  <p:stCondLst>
                                    <p:cond delay="0"/>
                                  </p:stCondLst>
                                  <p:childTnLst>
                                    <p:set>
                                      <p:cBhvr>
                                        <p:cTn id="40" dur="1" fill="hold">
                                          <p:stCondLst>
                                            <p:cond delay="0"/>
                                          </p:stCondLst>
                                        </p:cTn>
                                        <p:tgtEl>
                                          <p:spTgt spid="24"/>
                                        </p:tgtEl>
                                        <p:attrNameLst>
                                          <p:attrName>style.visibility</p:attrName>
                                        </p:attrNameLst>
                                      </p:cBhvr>
                                      <p:to>
                                        <p:strVal val="visible"/>
                                      </p:to>
                                    </p:set>
                                    <p:anim calcmode="lin" valueType="num">
                                      <p:cBhvr>
                                        <p:cTn id="41" dur="500" fill="hold"/>
                                        <p:tgtEl>
                                          <p:spTgt spid="24"/>
                                        </p:tgtEl>
                                        <p:attrNameLst>
                                          <p:attrName>ppt_x</p:attrName>
                                        </p:attrNameLst>
                                      </p:cBhvr>
                                      <p:tavLst>
                                        <p:tav tm="0">
                                          <p:val>
                                            <p:strVal val="0-#ppt_w/2"/>
                                          </p:val>
                                        </p:tav>
                                        <p:tav tm="100000">
                                          <p:val>
                                            <p:strVal val="#ppt_x"/>
                                          </p:val>
                                        </p:tav>
                                      </p:tavLst>
                                    </p:anim>
                                    <p:anim calcmode="lin" valueType="num">
                                      <p:cBhvr>
                                        <p:cTn id="42" dur="500" fill="hold"/>
                                        <p:tgtEl>
                                          <p:spTgt spid="24"/>
                                        </p:tgtEl>
                                        <p:attrNameLst>
                                          <p:attrName>ppt_y</p:attrName>
                                        </p:attrNameLst>
                                      </p:cBhvr>
                                      <p:tavLst>
                                        <p:tav tm="0">
                                          <p:val>
                                            <p:strVal val="#ppt_y"/>
                                          </p:val>
                                        </p:tav>
                                        <p:tav tm="100000">
                                          <p:val>
                                            <p:strVal val="#ppt_y"/>
                                          </p:val>
                                        </p:tav>
                                      </p:tavLst>
                                    </p:anim>
                                  </p:childTnLst>
                                </p:cTn>
                              </p:par>
                            </p:childTnLst>
                          </p:cTn>
                        </p:par>
                        <p:par>
                          <p:cTn id="43" fill="hold">
                            <p:stCondLst>
                              <p:cond delay="4299"/>
                            </p:stCondLst>
                            <p:childTnLst>
                              <p:par>
                                <p:cTn id="44" presetID="10" presetClass="entr" presetSubtype="0" fill="hold" grpId="0" nodeType="afterEffect">
                                  <p:stCondLst>
                                    <p:cond delay="0"/>
                                  </p:stCondLst>
                                  <p:childTnLst>
                                    <p:set>
                                      <p:cBhvr>
                                        <p:cTn id="45" dur="1" fill="hold">
                                          <p:stCondLst>
                                            <p:cond delay="0"/>
                                          </p:stCondLst>
                                        </p:cTn>
                                        <p:tgtEl>
                                          <p:spTgt spid="23"/>
                                        </p:tgtEl>
                                        <p:attrNameLst>
                                          <p:attrName>style.visibility</p:attrName>
                                        </p:attrNameLst>
                                      </p:cBhvr>
                                      <p:to>
                                        <p:strVal val="visible"/>
                                      </p:to>
                                    </p:set>
                                    <p:anim calcmode="lin" valueType="num">
                                      <p:cBhvr>
                                        <p:cTn id="46" dur="500" fill="hold"/>
                                        <p:tgtEl>
                                          <p:spTgt spid="23"/>
                                        </p:tgtEl>
                                        <p:attrNameLst>
                                          <p:attrName>ppt_w</p:attrName>
                                        </p:attrNameLst>
                                      </p:cBhvr>
                                      <p:tavLst>
                                        <p:tav tm="0">
                                          <p:val>
                                            <p:fltVal val="0"/>
                                          </p:val>
                                        </p:tav>
                                        <p:tav tm="100000">
                                          <p:val>
                                            <p:strVal val="#ppt_w"/>
                                          </p:val>
                                        </p:tav>
                                      </p:tavLst>
                                    </p:anim>
                                    <p:anim calcmode="lin" valueType="num">
                                      <p:cBhvr>
                                        <p:cTn id="47" dur="500" fill="hold"/>
                                        <p:tgtEl>
                                          <p:spTgt spid="23"/>
                                        </p:tgtEl>
                                        <p:attrNameLst>
                                          <p:attrName>ppt_h</p:attrName>
                                        </p:attrNameLst>
                                      </p:cBhvr>
                                      <p:tavLst>
                                        <p:tav tm="0">
                                          <p:val>
                                            <p:fltVal val="0"/>
                                          </p:val>
                                        </p:tav>
                                        <p:tav tm="100000">
                                          <p:val>
                                            <p:strVal val="#ppt_h"/>
                                          </p:val>
                                        </p:tav>
                                      </p:tavLst>
                                    </p:anim>
                                    <p:animEffect>
                                      <p:cBhvr>
                                        <p:cTn id="48" dur="500"/>
                                        <p:tgtEl>
                                          <p:spTgt spid="23"/>
                                        </p:tgtEl>
                                      </p:cBhvr>
                                    </p:animEffect>
                                  </p:childTnLst>
                                </p:cTn>
                              </p:par>
                              <p:par>
                                <p:cTn id="49" presetID="42"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750"/>
                                        <p:tgtEl>
                                          <p:spTgt spid="25"/>
                                        </p:tgtEl>
                                      </p:cBhvr>
                                    </p:animEffect>
                                    <p:anim calcmode="lin" valueType="num">
                                      <p:cBhvr>
                                        <p:cTn id="52" dur="750" fill="hold"/>
                                        <p:tgtEl>
                                          <p:spTgt spid="25"/>
                                        </p:tgtEl>
                                        <p:attrNameLst>
                                          <p:attrName>ppt_x</p:attrName>
                                        </p:attrNameLst>
                                      </p:cBhvr>
                                      <p:tavLst>
                                        <p:tav tm="0">
                                          <p:val>
                                            <p:strVal val="#ppt_x"/>
                                          </p:val>
                                        </p:tav>
                                        <p:tav tm="100000">
                                          <p:val>
                                            <p:strVal val="#ppt_x"/>
                                          </p:val>
                                        </p:tav>
                                      </p:tavLst>
                                    </p:anim>
                                    <p:anim calcmode="lin" valueType="num">
                                      <p:cBhvr>
                                        <p:cTn id="53" dur="75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4" repeatCount="indefinite" fill="remove" display="0">
                  <p:stCondLst>
                    <p:cond delay="indefinite"/>
                  </p:stCondLst>
                  <p:endCondLst>
                    <p:cond evt="onStopAudio" delay="0">
                      <p:tgtEl>
                        <p:sldTgt/>
                      </p:tgtEl>
                    </p:cond>
                  </p:endCondLst>
                </p:cTn>
                <p:tgtEl>
                  <p:spTgt spid="19"/>
                </p:tgtEl>
              </p:cMediaNode>
            </p:audio>
          </p:childTnLst>
        </p:cTn>
      </p:par>
    </p:tnLst>
    <p:bldLst>
      <p:bldP spid="20" grpId="0"/>
      <p:bldP spid="21" grpId="0"/>
      <p:bldP spid="22" grpId="0"/>
      <p:bldP spid="23" grpId="0" bldLvl="0" autoUpdateAnimBg="0"/>
      <p:bldP spid="24" grpId="0" bldLvl="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rot="247638">
            <a:off x="-875561" y="3513567"/>
            <a:ext cx="10874121" cy="5366882"/>
            <a:chOff x="5542954" y="4995627"/>
            <a:chExt cx="6392799" cy="3155145"/>
          </a:xfrm>
          <a:noFill/>
        </p:grpSpPr>
        <p:grpSp>
          <p:nvGrpSpPr>
            <p:cNvPr id="8" name="组合 7"/>
            <p:cNvGrpSpPr/>
            <p:nvPr/>
          </p:nvGrpSpPr>
          <p:grpSpPr>
            <a:xfrm>
              <a:off x="5542954" y="4995627"/>
              <a:ext cx="6392799" cy="2785363"/>
              <a:chOff x="3630711" y="5191816"/>
              <a:chExt cx="6392798" cy="2785363"/>
            </a:xfrm>
            <a:grpFill/>
          </p:grpSpPr>
          <p:sp>
            <p:nvSpPr>
              <p:cNvPr id="10" name="直角三角形 9"/>
              <p:cNvSpPr/>
              <p:nvPr/>
            </p:nvSpPr>
            <p:spPr>
              <a:xfrm rot="9959109" flipH="1">
                <a:off x="3630711" y="5191816"/>
                <a:ext cx="1651689" cy="2284933"/>
              </a:xfrm>
              <a:prstGeom prst="rtTriangl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rot="1265245" flipH="1">
                <a:off x="4433300" y="5959693"/>
                <a:ext cx="5590209" cy="2017486"/>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rot="20378253">
              <a:off x="5999353" y="6133286"/>
              <a:ext cx="4180113" cy="2017486"/>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rot="247638">
            <a:off x="-6749340" y="4015436"/>
            <a:ext cx="14642201" cy="5362752"/>
            <a:chOff x="2084713" y="5135912"/>
            <a:chExt cx="8608020" cy="3152718"/>
          </a:xfrm>
        </p:grpSpPr>
        <p:grpSp>
          <p:nvGrpSpPr>
            <p:cNvPr id="13" name="组合 12"/>
            <p:cNvGrpSpPr/>
            <p:nvPr/>
          </p:nvGrpSpPr>
          <p:grpSpPr>
            <a:xfrm>
              <a:off x="2084713" y="5135912"/>
              <a:ext cx="8608020" cy="2662122"/>
              <a:chOff x="172470" y="5332099"/>
              <a:chExt cx="8608020" cy="2662122"/>
            </a:xfrm>
          </p:grpSpPr>
          <p:sp>
            <p:nvSpPr>
              <p:cNvPr id="15" name="直角三角形 14"/>
              <p:cNvSpPr/>
              <p:nvPr/>
            </p:nvSpPr>
            <p:spPr>
              <a:xfrm rot="9959109" flipH="1">
                <a:off x="4182001" y="5332099"/>
                <a:ext cx="1153640" cy="1734457"/>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rot="20729349">
                <a:off x="172470" y="5976735"/>
                <a:ext cx="4180114" cy="20174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rot="1265245" flipH="1">
                <a:off x="4600376" y="5898959"/>
                <a:ext cx="4180114" cy="20174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矩形 13"/>
            <p:cNvSpPr/>
            <p:nvPr/>
          </p:nvSpPr>
          <p:spPr>
            <a:xfrm rot="20369299">
              <a:off x="5777329" y="6195215"/>
              <a:ext cx="4180114" cy="20934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rot="247638" flipH="1" flipV="1">
            <a:off x="6346999" y="-2584599"/>
            <a:ext cx="10874117" cy="5333752"/>
            <a:chOff x="5510142" y="5015105"/>
            <a:chExt cx="6392796" cy="3135667"/>
          </a:xfrm>
          <a:noFill/>
        </p:grpSpPr>
        <p:grpSp>
          <p:nvGrpSpPr>
            <p:cNvPr id="19" name="组合 18"/>
            <p:cNvGrpSpPr/>
            <p:nvPr/>
          </p:nvGrpSpPr>
          <p:grpSpPr>
            <a:xfrm>
              <a:off x="5510142" y="5015105"/>
              <a:ext cx="6392796" cy="2785362"/>
              <a:chOff x="3597899" y="5211294"/>
              <a:chExt cx="6392795" cy="2785362"/>
            </a:xfrm>
            <a:grpFill/>
          </p:grpSpPr>
          <p:sp>
            <p:nvSpPr>
              <p:cNvPr id="21" name="直角三角形 20"/>
              <p:cNvSpPr/>
              <p:nvPr/>
            </p:nvSpPr>
            <p:spPr>
              <a:xfrm rot="9959109" flipH="1">
                <a:off x="3597899" y="5211294"/>
                <a:ext cx="1651689" cy="2284933"/>
              </a:xfrm>
              <a:prstGeom prst="rtTriangl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rot="1265245" flipH="1">
                <a:off x="4400486" y="5979170"/>
                <a:ext cx="5590208" cy="2017486"/>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矩形 19"/>
            <p:cNvSpPr/>
            <p:nvPr/>
          </p:nvSpPr>
          <p:spPr>
            <a:xfrm rot="20793150">
              <a:off x="5999353" y="6133286"/>
              <a:ext cx="4180113" cy="2017486"/>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4436762" y="1682071"/>
            <a:ext cx="1562396" cy="15623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800" dirty="0" smtClean="0">
                <a:solidFill>
                  <a:schemeClr val="bg1"/>
                </a:solidFill>
              </a:rPr>
              <a:t>01</a:t>
            </a:r>
            <a:endParaRPr lang="zh-CN" altLang="en-US" sz="8800" dirty="0">
              <a:solidFill>
                <a:schemeClr val="bg1"/>
              </a:solidFill>
            </a:endParaRPr>
          </a:p>
        </p:txBody>
      </p:sp>
      <p:grpSp>
        <p:nvGrpSpPr>
          <p:cNvPr id="24" name="组合 23"/>
          <p:cNvGrpSpPr/>
          <p:nvPr/>
        </p:nvGrpSpPr>
        <p:grpSpPr>
          <a:xfrm>
            <a:off x="4393458" y="2312122"/>
            <a:ext cx="6478204" cy="1625906"/>
            <a:chOff x="4944553" y="2450699"/>
            <a:chExt cx="6478204" cy="1625906"/>
          </a:xfrm>
        </p:grpSpPr>
        <p:sp>
          <p:nvSpPr>
            <p:cNvPr id="25" name="矩形 24"/>
            <p:cNvSpPr/>
            <p:nvPr/>
          </p:nvSpPr>
          <p:spPr>
            <a:xfrm>
              <a:off x="6621443" y="2450699"/>
              <a:ext cx="4801314" cy="1015663"/>
            </a:xfrm>
            <a:prstGeom prst="rect">
              <a:avLst/>
            </a:prstGeom>
          </p:spPr>
          <p:txBody>
            <a:bodyPr wrap="none">
              <a:spAutoFit/>
            </a:bodyPr>
            <a:lstStyle/>
            <a:p>
              <a:pPr algn="ctr"/>
              <a:r>
                <a:rPr kumimoji="1" lang="zh-CN" altLang="en-US" sz="6000" dirty="0" smtClean="0">
                  <a:solidFill>
                    <a:schemeClr val="accent3"/>
                  </a:solidFill>
                  <a:latin typeface="微软雅黑" panose="020B0503020204020204" pitchFamily="34" charset="-122"/>
                  <a:ea typeface="微软雅黑" panose="020B0503020204020204" pitchFamily="34" charset="-122"/>
                </a:rPr>
                <a:t>加入你的标题</a:t>
              </a:r>
              <a:endParaRPr kumimoji="1" lang="zh-CN" altLang="en-US" sz="6000" dirty="0">
                <a:solidFill>
                  <a:schemeClr val="accent3"/>
                </a:solidFill>
                <a:latin typeface="微软雅黑" panose="020B0503020204020204" pitchFamily="34" charset="-122"/>
                <a:ea typeface="微软雅黑" panose="020B0503020204020204" pitchFamily="34" charset="-122"/>
              </a:endParaRPr>
            </a:p>
          </p:txBody>
        </p:sp>
        <p:sp>
          <p:nvSpPr>
            <p:cNvPr id="26" name="矩形 25"/>
            <p:cNvSpPr/>
            <p:nvPr/>
          </p:nvSpPr>
          <p:spPr>
            <a:xfrm>
              <a:off x="4944553" y="3450921"/>
              <a:ext cx="6478204" cy="625684"/>
            </a:xfrm>
            <a:prstGeom prst="rect">
              <a:avLst/>
            </a:prstGeom>
          </p:spPr>
          <p:txBody>
            <a:bodyPr wrap="square">
              <a:spAutoFit/>
            </a:bodyPr>
            <a:lstStyle/>
            <a:p>
              <a:pPr>
                <a:lnSpc>
                  <a:spcPct val="130000"/>
                </a:lnSpc>
              </a:pPr>
              <a:r>
                <a:rPr lang="zh-CN" altLang="en-US" sz="1335" dirty="0" smtClean="0">
                  <a:solidFill>
                    <a:schemeClr val="bg1">
                      <a:lumMod val="50000"/>
                    </a:schemeClr>
                  </a:solidFill>
                  <a:latin typeface="微软雅黑" panose="020B0503020204020204" pitchFamily="34" charset="-122"/>
                  <a:ea typeface="微软雅黑" panose="020B0503020204020204" pitchFamily="34" charset="-122"/>
                </a:rPr>
                <a:t>点击此处添加</a:t>
              </a:r>
              <a:r>
                <a:rPr lang="zh-CN" altLang="en-US" sz="1335" dirty="0">
                  <a:solidFill>
                    <a:schemeClr val="bg1">
                      <a:lumMod val="50000"/>
                    </a:schemeClr>
                  </a:solidFill>
                  <a:latin typeface="微软雅黑" panose="020B0503020204020204" pitchFamily="34" charset="-122"/>
                  <a:ea typeface="微软雅黑" panose="020B0503020204020204" pitchFamily="34" charset="-122"/>
                </a:rPr>
                <a:t>文本内容，如关键词、部分简单介绍等</a:t>
              </a:r>
              <a:r>
                <a:rPr lang="zh-CN" altLang="en-US" sz="1335" dirty="0" smtClean="0">
                  <a:solidFill>
                    <a:schemeClr val="bg1">
                      <a:lumMod val="50000"/>
                    </a:schemeClr>
                  </a:solidFill>
                  <a:latin typeface="微软雅黑" panose="020B0503020204020204" pitchFamily="34" charset="-122"/>
                  <a:ea typeface="微软雅黑" panose="020B0503020204020204" pitchFamily="34" charset="-122"/>
                </a:rPr>
                <a:t>。点击此处添加文本内容，部分</a:t>
              </a:r>
              <a:r>
                <a:rPr lang="zh-CN" altLang="en-US" sz="1335" dirty="0">
                  <a:solidFill>
                    <a:schemeClr val="bg1">
                      <a:lumMod val="50000"/>
                    </a:schemeClr>
                  </a:solidFill>
                  <a:latin typeface="微软雅黑" panose="020B0503020204020204" pitchFamily="34" charset="-122"/>
                  <a:ea typeface="微软雅黑" panose="020B0503020204020204" pitchFamily="34" charset="-122"/>
                </a:rPr>
                <a:t>简单介绍等。点击此处添加文本内容，如关键词、部分简单</a:t>
              </a:r>
              <a:r>
                <a:rPr lang="zh-CN" altLang="en-US" sz="1335" dirty="0" smtClean="0">
                  <a:solidFill>
                    <a:schemeClr val="bg1">
                      <a:lumMod val="50000"/>
                    </a:schemeClr>
                  </a:solidFill>
                  <a:latin typeface="微软雅黑" panose="020B0503020204020204" pitchFamily="34" charset="-122"/>
                  <a:ea typeface="微软雅黑" panose="020B0503020204020204" pitchFamily="34" charset="-122"/>
                </a:rPr>
                <a:t>介。</a:t>
              </a:r>
              <a:endParaRPr lang="en-US" altLang="zh-CN" sz="133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7" name="Group 38"/>
          <p:cNvGrpSpPr/>
          <p:nvPr/>
        </p:nvGrpSpPr>
        <p:grpSpPr>
          <a:xfrm>
            <a:off x="10268257" y="6165327"/>
            <a:ext cx="1575060" cy="160804"/>
            <a:chOff x="5548426" y="3343939"/>
            <a:chExt cx="833173" cy="85061"/>
          </a:xfrm>
          <a:solidFill>
            <a:schemeClr val="accent3"/>
          </a:solidFill>
        </p:grpSpPr>
        <p:sp>
          <p:nvSpPr>
            <p:cNvPr id="28" name="Oval 31"/>
            <p:cNvSpPr/>
            <p:nvPr/>
          </p:nvSpPr>
          <p:spPr>
            <a:xfrm>
              <a:off x="5548426" y="3343939"/>
              <a:ext cx="85061" cy="850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32"/>
            <p:cNvSpPr/>
            <p:nvPr/>
          </p:nvSpPr>
          <p:spPr>
            <a:xfrm>
              <a:off x="5698049" y="3343939"/>
              <a:ext cx="85061" cy="850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33"/>
            <p:cNvSpPr/>
            <p:nvPr/>
          </p:nvSpPr>
          <p:spPr>
            <a:xfrm>
              <a:off x="5847671" y="3343939"/>
              <a:ext cx="85061" cy="850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4"/>
            <p:cNvSpPr/>
            <p:nvPr/>
          </p:nvSpPr>
          <p:spPr>
            <a:xfrm>
              <a:off x="5997294" y="3343939"/>
              <a:ext cx="85061" cy="850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5"/>
            <p:cNvSpPr/>
            <p:nvPr/>
          </p:nvSpPr>
          <p:spPr>
            <a:xfrm>
              <a:off x="6146917" y="3343939"/>
              <a:ext cx="85061" cy="850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6"/>
            <p:cNvSpPr/>
            <p:nvPr/>
          </p:nvSpPr>
          <p:spPr>
            <a:xfrm>
              <a:off x="6296538" y="3343939"/>
              <a:ext cx="85061" cy="850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2"/>
          <p:cNvSpPr>
            <a:spLocks noChangeArrowheads="1"/>
          </p:cNvSpPr>
          <p:nvPr/>
        </p:nvSpPr>
        <p:spPr bwMode="auto">
          <a:xfrm>
            <a:off x="384176" y="296864"/>
            <a:ext cx="2232220" cy="415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6" tIns="45703" rIns="91406" bIns="45703">
            <a:spAutoFit/>
          </a:bodyPr>
          <a:lstStyle/>
          <a:p>
            <a:pPr eaLnBrk="1" hangingPunct="1">
              <a:buFont typeface="Arial" panose="020B0604020202020204" pitchFamily="34" charset="0"/>
              <a:buNone/>
            </a:pPr>
            <a:r>
              <a:rPr lang="en-US" altLang="zh-CN" sz="2100" b="1" dirty="0" smtClean="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YOUR LOGO</a:t>
            </a:r>
            <a:endParaRPr lang="zh-CN" altLang="en-US" sz="21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 name="等腰三角形 4"/>
          <p:cNvSpPr>
            <a:spLocks noChangeArrowheads="1"/>
          </p:cNvSpPr>
          <p:nvPr/>
        </p:nvSpPr>
        <p:spPr bwMode="auto">
          <a:xfrm rot="5400000">
            <a:off x="-18664" y="375858"/>
            <a:ext cx="329453" cy="285769"/>
          </a:xfrm>
          <a:prstGeom prst="triangle">
            <a:avLst>
              <a:gd name="adj" fmla="val 50000"/>
            </a:avLst>
          </a:prstGeom>
          <a:solidFill>
            <a:schemeClr val="accent3"/>
          </a:solidFill>
          <a:ln>
            <a:noFill/>
          </a:ln>
        </p:spPr>
        <p:txBody>
          <a:bodyPr lIns="91406" tIns="45703" rIns="91406" bIns="45703" anchor="ctr"/>
          <a:lstStyle/>
          <a:p>
            <a:pPr algn="ctr" eaLnBrk="1" hangingPunct="1">
              <a:buFont typeface="Arial" panose="020B0604020202020204" pitchFamily="34" charset="0"/>
              <a:buNone/>
            </a:pPr>
            <a:endParaRPr lang="zh-CN" altLang="zh-CN">
              <a:solidFill>
                <a:srgbClr val="0170C1"/>
              </a:solidFill>
              <a:latin typeface="宋体" panose="02010600030101010101" pitchFamily="2" charset="-122"/>
              <a:sym typeface="宋体" panose="02010600030101010101" pitchFamily="2" charset="-122"/>
            </a:endParaRPr>
          </a:p>
        </p:txBody>
      </p:sp>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par>
                                <p:cTn id="16" presetID="47"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1000"/>
                                        <p:tgtEl>
                                          <p:spTgt spid="18"/>
                                        </p:tgtEl>
                                      </p:cBhvr>
                                    </p:animEffect>
                                    <p:anim calcmode="lin" valueType="num">
                                      <p:cBhvr>
                                        <p:cTn id="19" dur="1000" fill="hold"/>
                                        <p:tgtEl>
                                          <p:spTgt spid="18"/>
                                        </p:tgtEl>
                                        <p:attrNameLst>
                                          <p:attrName>ppt_x</p:attrName>
                                        </p:attrNameLst>
                                      </p:cBhvr>
                                      <p:tavLst>
                                        <p:tav tm="0">
                                          <p:val>
                                            <p:strVal val="#ppt_x"/>
                                          </p:val>
                                        </p:tav>
                                        <p:tav tm="100000">
                                          <p:val>
                                            <p:strVal val="#ppt_x"/>
                                          </p:val>
                                        </p:tav>
                                      </p:tavLst>
                                    </p:anim>
                                    <p:anim calcmode="lin" valueType="num">
                                      <p:cBhvr>
                                        <p:cTn id="20" dur="1000" fill="hold"/>
                                        <p:tgtEl>
                                          <p:spTgt spid="18"/>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75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1000"/>
                                        <p:tgtEl>
                                          <p:spTgt spid="23"/>
                                        </p:tgtEl>
                                      </p:cBhvr>
                                    </p:animEffect>
                                    <p:anim calcmode="lin" valueType="num">
                                      <p:cBhvr>
                                        <p:cTn id="24" dur="1000" fill="hold"/>
                                        <p:tgtEl>
                                          <p:spTgt spid="23"/>
                                        </p:tgtEl>
                                        <p:attrNameLst>
                                          <p:attrName>ppt_x</p:attrName>
                                        </p:attrNameLst>
                                      </p:cBhvr>
                                      <p:tavLst>
                                        <p:tav tm="0">
                                          <p:val>
                                            <p:strVal val="#ppt_x"/>
                                          </p:val>
                                        </p:tav>
                                        <p:tav tm="100000">
                                          <p:val>
                                            <p:strVal val="#ppt_x"/>
                                          </p:val>
                                        </p:tav>
                                      </p:tavLst>
                                    </p:anim>
                                    <p:anim calcmode="lin" valueType="num">
                                      <p:cBhvr>
                                        <p:cTn id="25" dur="1000" fill="hold"/>
                                        <p:tgtEl>
                                          <p:spTgt spid="23"/>
                                        </p:tgtEl>
                                        <p:attrNameLst>
                                          <p:attrName>ppt_y</p:attrName>
                                        </p:attrNameLst>
                                      </p:cBhvr>
                                      <p:tavLst>
                                        <p:tav tm="0">
                                          <p:val>
                                            <p:strVal val="#ppt_y+.1"/>
                                          </p:val>
                                        </p:tav>
                                        <p:tav tm="100000">
                                          <p:val>
                                            <p:strVal val="#ppt_y"/>
                                          </p:val>
                                        </p:tav>
                                      </p:tavLst>
                                    </p:anim>
                                  </p:childTnLst>
                                </p:cTn>
                              </p:par>
                              <p:par>
                                <p:cTn id="26" presetID="22" presetClass="entr" presetSubtype="8" fill="hold" nodeType="withEffect">
                                  <p:stCondLst>
                                    <p:cond delay="1500"/>
                                  </p:stCondLst>
                                  <p:childTnLst>
                                    <p:set>
                                      <p:cBhvr>
                                        <p:cTn id="27" dur="1" fill="hold">
                                          <p:stCondLst>
                                            <p:cond delay="0"/>
                                          </p:stCondLst>
                                        </p:cTn>
                                        <p:tgtEl>
                                          <p:spTgt spid="24"/>
                                        </p:tgtEl>
                                        <p:attrNameLst>
                                          <p:attrName>style.visibility</p:attrName>
                                        </p:attrNameLst>
                                      </p:cBhvr>
                                      <p:to>
                                        <p:strVal val="visible"/>
                                      </p:to>
                                    </p:set>
                                    <p:animEffect transition="in" filter="wipe(left)">
                                      <p:cBhvr>
                                        <p:cTn id="28" dur="500"/>
                                        <p:tgtEl>
                                          <p:spTgt spid="24"/>
                                        </p:tgtEl>
                                      </p:cBhvr>
                                    </p:animEffect>
                                  </p:childTnLst>
                                </p:cTn>
                              </p:par>
                            </p:childTnLst>
                          </p:cTn>
                        </p:par>
                        <p:par>
                          <p:cTn id="29" fill="hold">
                            <p:stCondLst>
                              <p:cond delay="2000"/>
                            </p:stCondLst>
                            <p:childTnLst>
                              <p:par>
                                <p:cTn id="30" presetID="42" presetClass="entr" presetSubtype="0" fill="hold" nodeType="after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750"/>
                                        <p:tgtEl>
                                          <p:spTgt spid="27"/>
                                        </p:tgtEl>
                                      </p:cBhvr>
                                    </p:animEffect>
                                    <p:anim calcmode="lin" valueType="num">
                                      <p:cBhvr>
                                        <p:cTn id="33" dur="750" fill="hold"/>
                                        <p:tgtEl>
                                          <p:spTgt spid="27"/>
                                        </p:tgtEl>
                                        <p:attrNameLst>
                                          <p:attrName>ppt_x</p:attrName>
                                        </p:attrNameLst>
                                      </p:cBhvr>
                                      <p:tavLst>
                                        <p:tav tm="0">
                                          <p:val>
                                            <p:strVal val="#ppt_x"/>
                                          </p:val>
                                        </p:tav>
                                        <p:tav tm="100000">
                                          <p:val>
                                            <p:strVal val="#ppt_x"/>
                                          </p:val>
                                        </p:tav>
                                      </p:tavLst>
                                    </p:anim>
                                    <p:anim calcmode="lin" valueType="num">
                                      <p:cBhvr>
                                        <p:cTn id="34" dur="750" fill="hold"/>
                                        <p:tgtEl>
                                          <p:spTgt spid="27"/>
                                        </p:tgtEl>
                                        <p:attrNameLst>
                                          <p:attrName>ppt_y</p:attrName>
                                        </p:attrNameLst>
                                      </p:cBhvr>
                                      <p:tavLst>
                                        <p:tav tm="0">
                                          <p:val>
                                            <p:strVal val="#ppt_y+.1"/>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anim calcmode="lin" valueType="num">
                                      <p:cBhvr>
                                        <p:cTn id="37" dur="500" fill="hold"/>
                                        <p:tgtEl>
                                          <p:spTgt spid="40"/>
                                        </p:tgtEl>
                                        <p:attrNameLst>
                                          <p:attrName>ppt_x</p:attrName>
                                        </p:attrNameLst>
                                      </p:cBhvr>
                                      <p:tavLst>
                                        <p:tav tm="0">
                                          <p:val>
                                            <p:strVal val="0-#ppt_w/2"/>
                                          </p:val>
                                        </p:tav>
                                        <p:tav tm="100000">
                                          <p:val>
                                            <p:strVal val="#ppt_x"/>
                                          </p:val>
                                        </p:tav>
                                      </p:tavLst>
                                    </p:anim>
                                    <p:anim calcmode="lin" valueType="num">
                                      <p:cBhvr>
                                        <p:cTn id="38" dur="500" fill="hold"/>
                                        <p:tgtEl>
                                          <p:spTgt spid="40"/>
                                        </p:tgtEl>
                                        <p:attrNameLst>
                                          <p:attrName>ppt_y</p:attrName>
                                        </p:attrNameLst>
                                      </p:cBhvr>
                                      <p:tavLst>
                                        <p:tav tm="0">
                                          <p:val>
                                            <p:strVal val="#ppt_y"/>
                                          </p:val>
                                        </p:tav>
                                        <p:tav tm="100000">
                                          <p:val>
                                            <p:strVal val="#ppt_y"/>
                                          </p:val>
                                        </p:tav>
                                      </p:tavLst>
                                    </p:anim>
                                  </p:childTnLst>
                                </p:cTn>
                              </p:par>
                            </p:childTnLst>
                          </p:cTn>
                        </p:par>
                        <p:par>
                          <p:cTn id="39" fill="hold">
                            <p:stCondLst>
                              <p:cond delay="3000"/>
                            </p:stCondLst>
                            <p:childTnLst>
                              <p:par>
                                <p:cTn id="40" presetID="10" presetClass="entr" presetSubtype="0"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p:cTn id="42" dur="500" fill="hold"/>
                                        <p:tgtEl>
                                          <p:spTgt spid="34"/>
                                        </p:tgtEl>
                                        <p:attrNameLst>
                                          <p:attrName>ppt_w</p:attrName>
                                        </p:attrNameLst>
                                      </p:cBhvr>
                                      <p:tavLst>
                                        <p:tav tm="0">
                                          <p:val>
                                            <p:fltVal val="0"/>
                                          </p:val>
                                        </p:tav>
                                        <p:tav tm="100000">
                                          <p:val>
                                            <p:strVal val="#ppt_w"/>
                                          </p:val>
                                        </p:tav>
                                      </p:tavLst>
                                    </p:anim>
                                    <p:anim calcmode="lin" valueType="num">
                                      <p:cBhvr>
                                        <p:cTn id="43" dur="500" fill="hold"/>
                                        <p:tgtEl>
                                          <p:spTgt spid="34"/>
                                        </p:tgtEl>
                                        <p:attrNameLst>
                                          <p:attrName>ppt_h</p:attrName>
                                        </p:attrNameLst>
                                      </p:cBhvr>
                                      <p:tavLst>
                                        <p:tav tm="0">
                                          <p:val>
                                            <p:fltVal val="0"/>
                                          </p:val>
                                        </p:tav>
                                        <p:tav tm="100000">
                                          <p:val>
                                            <p:strVal val="#ppt_h"/>
                                          </p:val>
                                        </p:tav>
                                      </p:tavLst>
                                    </p:anim>
                                    <p:animEffect>
                                      <p:cBhvr>
                                        <p:cTn id="4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4" grpId="0" bldLvl="0" autoUpdateAnimBg="0"/>
      <p:bldP spid="40" grpId="0" bldLvl="0" animBg="1"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266252"/>
            <a:ext cx="12190413" cy="556708"/>
            <a:chOff x="0" y="266252"/>
            <a:chExt cx="12190413" cy="556708"/>
          </a:xfrm>
        </p:grpSpPr>
        <p:sp>
          <p:nvSpPr>
            <p:cNvPr id="2" name="矩形 1"/>
            <p:cNvSpPr/>
            <p:nvPr/>
          </p:nvSpPr>
          <p:spPr>
            <a:xfrm>
              <a:off x="0" y="266252"/>
              <a:ext cx="12190413" cy="556708"/>
            </a:xfrm>
            <a:custGeom>
              <a:avLst/>
              <a:gdLst/>
              <a:ahLst/>
              <a:cxnLst/>
              <a:rect l="l" t="t" r="r" b="b"/>
              <a:pathLst>
                <a:path w="12190413" h="713082">
                  <a:moveTo>
                    <a:pt x="4227443" y="0"/>
                  </a:moveTo>
                  <a:lnTo>
                    <a:pt x="12190413" y="0"/>
                  </a:lnTo>
                  <a:lnTo>
                    <a:pt x="12190413" y="713082"/>
                  </a:lnTo>
                  <a:lnTo>
                    <a:pt x="4227443" y="713082"/>
                  </a:lnTo>
                  <a:close/>
                  <a:moveTo>
                    <a:pt x="0" y="0"/>
                  </a:moveTo>
                  <a:lnTo>
                    <a:pt x="543474" y="0"/>
                  </a:lnTo>
                  <a:lnTo>
                    <a:pt x="543474" y="713082"/>
                  </a:lnTo>
                  <a:lnTo>
                    <a:pt x="0" y="71308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9"/>
            <p:cNvSpPr txBox="1"/>
            <p:nvPr/>
          </p:nvSpPr>
          <p:spPr>
            <a:xfrm>
              <a:off x="662742" y="329162"/>
              <a:ext cx="3435256" cy="430887"/>
            </a:xfrm>
            <a:prstGeom prst="rect">
              <a:avLst/>
            </a:prstGeom>
            <a:noFill/>
          </p:spPr>
          <p:txBody>
            <a:bodyPr wrap="square" lIns="0" tIns="0" rIns="0" bIns="0" rtlCol="0">
              <a:spAutoFit/>
            </a:bodyPr>
            <a:lstStyle/>
            <a:p>
              <a:pPr marL="0" lvl="1" algn="ctr"/>
              <a:r>
                <a:rPr lang="zh-CN" altLang="en-US" sz="2800" dirty="0" smtClean="0">
                  <a:solidFill>
                    <a:schemeClr val="bg1">
                      <a:lumMod val="50000"/>
                    </a:schemeClr>
                  </a:solidFill>
                  <a:latin typeface="微软雅黑" panose="020B0503020204020204" pitchFamily="34" charset="-122"/>
                  <a:ea typeface="微软雅黑" panose="020B0503020204020204" pitchFamily="34" charset="-122"/>
                </a:rPr>
                <a:t>点击加入你的标题</a:t>
              </a:r>
              <a:endParaRPr lang="zh-CN" altLang="en-US" sz="2800"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7" name="1"/>
          <p:cNvSpPr>
            <a:spLocks noChangeArrowheads="1"/>
          </p:cNvSpPr>
          <p:nvPr/>
        </p:nvSpPr>
        <p:spPr bwMode="auto">
          <a:xfrm>
            <a:off x="814785" y="1651056"/>
            <a:ext cx="2474023" cy="1853203"/>
          </a:xfrm>
          <a:prstGeom prst="rect">
            <a:avLst/>
          </a:prstGeom>
          <a:blipFill dpi="0" rotWithShape="1">
            <a:blip r:embed="rId1">
              <a:grayscl/>
            </a:blip>
            <a:srcRect/>
            <a:stretch>
              <a:fillRect/>
            </a:stretch>
          </a:blipFill>
          <a:ln>
            <a:noFill/>
          </a:ln>
        </p:spPr>
        <p:txBody>
          <a:bodyPr lIns="81629" tIns="40815" rIns="81629" bIns="40815" anchor="ct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ctr"/>
            <a:endParaRPr lang="zh-CN" altLang="en-US" sz="1180">
              <a:solidFill>
                <a:srgbClr val="FFFFFF"/>
              </a:solidFill>
              <a:latin typeface="微软雅黑" panose="020B0503020204020204" pitchFamily="34" charset="-122"/>
            </a:endParaRPr>
          </a:p>
        </p:txBody>
      </p:sp>
      <p:sp>
        <p:nvSpPr>
          <p:cNvPr id="8" name="4"/>
          <p:cNvSpPr>
            <a:spLocks noChangeArrowheads="1"/>
          </p:cNvSpPr>
          <p:nvPr/>
        </p:nvSpPr>
        <p:spPr bwMode="auto">
          <a:xfrm>
            <a:off x="3502085" y="1651056"/>
            <a:ext cx="2474023" cy="1853203"/>
          </a:xfrm>
          <a:prstGeom prst="rect">
            <a:avLst/>
          </a:prstGeom>
          <a:blipFill dpi="0" rotWithShape="1">
            <a:blip r:embed="rId2">
              <a:grayscl/>
            </a:blip>
            <a:srcRect/>
            <a:stretch>
              <a:fillRect/>
            </a:stretch>
          </a:blipFill>
          <a:ln>
            <a:noFill/>
          </a:ln>
        </p:spPr>
        <p:txBody>
          <a:bodyPr lIns="81629" tIns="40815" rIns="81629" bIns="40815" anchor="ct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ctr"/>
            <a:endParaRPr lang="zh-CN" altLang="en-US" sz="1180">
              <a:solidFill>
                <a:srgbClr val="FFFFFF"/>
              </a:solidFill>
              <a:latin typeface="微软雅黑" panose="020B0503020204020204" pitchFamily="34" charset="-122"/>
            </a:endParaRPr>
          </a:p>
        </p:txBody>
      </p:sp>
      <p:sp>
        <p:nvSpPr>
          <p:cNvPr id="9" name="7"/>
          <p:cNvSpPr>
            <a:spLocks noChangeArrowheads="1"/>
          </p:cNvSpPr>
          <p:nvPr/>
        </p:nvSpPr>
        <p:spPr bwMode="auto">
          <a:xfrm>
            <a:off x="8874332" y="1651056"/>
            <a:ext cx="2471654" cy="1853203"/>
          </a:xfrm>
          <a:prstGeom prst="rect">
            <a:avLst/>
          </a:prstGeom>
          <a:blipFill dpi="0" rotWithShape="1">
            <a:blip r:embed="rId3">
              <a:grayscl/>
            </a:blip>
            <a:srcRect/>
            <a:stretch>
              <a:fillRect/>
            </a:stretch>
          </a:blipFill>
          <a:ln>
            <a:noFill/>
          </a:ln>
        </p:spPr>
        <p:txBody>
          <a:bodyPr lIns="81629" tIns="40815" rIns="81629" bIns="40815" anchor="ct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ctr"/>
            <a:endParaRPr lang="zh-CN" altLang="en-US" sz="1180">
              <a:solidFill>
                <a:srgbClr val="FFFFFF"/>
              </a:solidFill>
              <a:latin typeface="微软雅黑" panose="020B0503020204020204" pitchFamily="34" charset="-122"/>
            </a:endParaRPr>
          </a:p>
        </p:txBody>
      </p:sp>
      <p:sp>
        <p:nvSpPr>
          <p:cNvPr id="10" name="品 9"/>
          <p:cNvSpPr>
            <a:spLocks noChangeArrowheads="1"/>
          </p:cNvSpPr>
          <p:nvPr/>
        </p:nvSpPr>
        <p:spPr bwMode="auto">
          <a:xfrm>
            <a:off x="6187017" y="1651056"/>
            <a:ext cx="2474023" cy="1853203"/>
          </a:xfrm>
          <a:prstGeom prst="rect">
            <a:avLst/>
          </a:prstGeom>
          <a:blipFill dpi="0" rotWithShape="1">
            <a:blip r:embed="rId4">
              <a:grayscl/>
            </a:blip>
            <a:srcRect/>
            <a:stretch>
              <a:fillRect/>
            </a:stretch>
          </a:blipFill>
          <a:ln>
            <a:noFill/>
          </a:ln>
        </p:spPr>
        <p:txBody>
          <a:bodyPr lIns="81629" tIns="40815" rIns="81629" bIns="40815" anchor="ct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ctr"/>
            <a:endParaRPr lang="zh-CN" altLang="en-US" sz="1180">
              <a:solidFill>
                <a:srgbClr val="FFFFFF"/>
              </a:solidFill>
              <a:latin typeface="微软雅黑" panose="020B0503020204020204" pitchFamily="34" charset="-122"/>
            </a:endParaRPr>
          </a:p>
        </p:txBody>
      </p:sp>
      <p:sp>
        <p:nvSpPr>
          <p:cNvPr id="11" name="TextBox 15"/>
          <p:cNvSpPr txBox="1">
            <a:spLocks noChangeArrowheads="1"/>
          </p:cNvSpPr>
          <p:nvPr/>
        </p:nvSpPr>
        <p:spPr bwMode="auto">
          <a:xfrm>
            <a:off x="3220084" y="5357552"/>
            <a:ext cx="5725324" cy="552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629" tIns="40815" rIns="81629" bIns="40815" anchor="ct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ctr"/>
            <a:r>
              <a:rPr lang="zh-CN" altLang="en-US" sz="2400" b="1" dirty="0">
                <a:solidFill>
                  <a:schemeClr val="bg1">
                    <a:lumMod val="50000"/>
                  </a:schemeClr>
                </a:solidFill>
                <a:latin typeface="微软雅黑" panose="020B0503020204020204" pitchFamily="34" charset="-122"/>
              </a:rPr>
              <a:t>注明内容重要或说明情况</a:t>
            </a:r>
            <a:endParaRPr lang="zh-CN" altLang="en-US" sz="2400" b="1" dirty="0">
              <a:solidFill>
                <a:schemeClr val="bg1">
                  <a:lumMod val="50000"/>
                </a:schemeClr>
              </a:solidFill>
              <a:latin typeface="微软雅黑" panose="020B0503020204020204" pitchFamily="34" charset="-122"/>
            </a:endParaRPr>
          </a:p>
        </p:txBody>
      </p:sp>
      <p:sp>
        <p:nvSpPr>
          <p:cNvPr id="12" name="10"/>
          <p:cNvSpPr/>
          <p:nvPr/>
        </p:nvSpPr>
        <p:spPr bwMode="auto">
          <a:xfrm>
            <a:off x="814793" y="3495421"/>
            <a:ext cx="2474026" cy="1634657"/>
          </a:xfrm>
          <a:prstGeom prst="rect">
            <a:avLst/>
          </a:prstGeom>
          <a:solidFill>
            <a:schemeClr val="accent3">
              <a:alpha val="85000"/>
            </a:schemeClr>
          </a:solidFill>
          <a:ln>
            <a:noFill/>
          </a:ln>
          <a:effectLst/>
        </p:spPr>
        <p:txBody>
          <a:bodyPr lIns="81629" tIns="40815" rIns="81629" bIns="40815" anchor="ctr"/>
          <a:lstStyle/>
          <a:p>
            <a:pPr algn="ctr">
              <a:lnSpc>
                <a:spcPct val="130000"/>
              </a:lnSpc>
              <a:defRPr/>
            </a:pPr>
            <a:r>
              <a:rPr lang="zh-CN" altLang="en-US" sz="1400" b="1" dirty="0">
                <a:solidFill>
                  <a:srgbClr val="F8F8F8"/>
                </a:solidFill>
                <a:latin typeface="微软雅黑" panose="020B0503020204020204" pitchFamily="34" charset="-122"/>
                <a:ea typeface="微软雅黑" panose="020B0503020204020204" pitchFamily="34" charset="-122"/>
              </a:rPr>
              <a:t>添加文字内容</a:t>
            </a:r>
            <a:endParaRPr lang="en-US" altLang="zh-CN" sz="1400" b="1" dirty="0">
              <a:solidFill>
                <a:srgbClr val="F8F8F8"/>
              </a:solidFill>
              <a:latin typeface="微软雅黑" panose="020B0503020204020204" pitchFamily="34" charset="-122"/>
              <a:ea typeface="微软雅黑" panose="020B0503020204020204" pitchFamily="34" charset="-122"/>
            </a:endParaRPr>
          </a:p>
          <a:p>
            <a:pPr algn="ctr">
              <a:lnSpc>
                <a:spcPct val="130000"/>
              </a:lnSpc>
              <a:defRPr/>
            </a:pPr>
            <a:r>
              <a:rPr lang="zh-CN" altLang="en-US" sz="1400" b="1" dirty="0">
                <a:solidFill>
                  <a:srgbClr val="F8F8F8"/>
                </a:solidFill>
                <a:latin typeface="微软雅黑" panose="020B0503020204020204" pitchFamily="34" charset="-122"/>
                <a:ea typeface="微软雅黑" panose="020B0503020204020204" pitchFamily="34" charset="-122"/>
              </a:rPr>
              <a:t>说明内容情况</a:t>
            </a:r>
            <a:endParaRPr lang="en-US" altLang="zh-CN" sz="1400" b="1" dirty="0">
              <a:solidFill>
                <a:srgbClr val="F8F8F8"/>
              </a:solidFill>
              <a:latin typeface="微软雅黑" panose="020B0503020204020204" pitchFamily="34" charset="-122"/>
              <a:ea typeface="微软雅黑" panose="020B0503020204020204" pitchFamily="34" charset="-122"/>
            </a:endParaRPr>
          </a:p>
          <a:p>
            <a:pPr algn="ctr">
              <a:lnSpc>
                <a:spcPct val="130000"/>
              </a:lnSpc>
              <a:defRPr/>
            </a:pPr>
            <a:r>
              <a:rPr lang="zh-CN" altLang="en-US" sz="1400" b="1" dirty="0">
                <a:solidFill>
                  <a:srgbClr val="F8F8F8"/>
                </a:solidFill>
                <a:latin typeface="微软雅黑" panose="020B0503020204020204" pitchFamily="34" charset="-122"/>
                <a:ea typeface="微软雅黑" panose="020B0503020204020204" pitchFamily="34" charset="-122"/>
              </a:rPr>
              <a:t>以完成的项目</a:t>
            </a:r>
            <a:endParaRPr lang="en-US" altLang="zh-CN" sz="1400" b="1" dirty="0">
              <a:solidFill>
                <a:srgbClr val="F8F8F8"/>
              </a:solidFill>
              <a:latin typeface="微软雅黑" panose="020B0503020204020204" pitchFamily="34" charset="-122"/>
              <a:ea typeface="微软雅黑" panose="020B0503020204020204" pitchFamily="34" charset="-122"/>
            </a:endParaRPr>
          </a:p>
        </p:txBody>
      </p:sp>
      <p:sp>
        <p:nvSpPr>
          <p:cNvPr id="13" name="11"/>
          <p:cNvSpPr/>
          <p:nvPr/>
        </p:nvSpPr>
        <p:spPr bwMode="auto">
          <a:xfrm>
            <a:off x="3502099" y="3495421"/>
            <a:ext cx="2474026" cy="1634657"/>
          </a:xfrm>
          <a:prstGeom prst="rect">
            <a:avLst/>
          </a:prstGeom>
          <a:solidFill>
            <a:schemeClr val="accent1"/>
          </a:solidFill>
          <a:ln>
            <a:noFill/>
          </a:ln>
          <a:effectLst/>
        </p:spPr>
        <p:txBody>
          <a:bodyPr lIns="81629" tIns="40815" rIns="81629" bIns="40815" anchor="ctr"/>
          <a:lstStyle/>
          <a:p>
            <a:pPr algn="ctr">
              <a:lnSpc>
                <a:spcPct val="130000"/>
              </a:lnSpc>
              <a:defRPr/>
            </a:pPr>
            <a:r>
              <a:rPr lang="zh-CN" altLang="en-US" sz="1400" b="1" dirty="0">
                <a:solidFill>
                  <a:srgbClr val="F8F8F8"/>
                </a:solidFill>
                <a:latin typeface="微软雅黑" panose="020B0503020204020204" pitchFamily="34" charset="-122"/>
                <a:ea typeface="微软雅黑" panose="020B0503020204020204" pitchFamily="34" charset="-122"/>
              </a:rPr>
              <a:t>添加文字内容</a:t>
            </a:r>
            <a:endParaRPr lang="en-US" altLang="zh-CN" sz="1400" b="1" dirty="0">
              <a:solidFill>
                <a:srgbClr val="F8F8F8"/>
              </a:solidFill>
              <a:latin typeface="微软雅黑" panose="020B0503020204020204" pitchFamily="34" charset="-122"/>
              <a:ea typeface="微软雅黑" panose="020B0503020204020204" pitchFamily="34" charset="-122"/>
            </a:endParaRPr>
          </a:p>
          <a:p>
            <a:pPr algn="ctr">
              <a:lnSpc>
                <a:spcPct val="130000"/>
              </a:lnSpc>
              <a:defRPr/>
            </a:pPr>
            <a:r>
              <a:rPr lang="zh-CN" altLang="en-US" sz="1400" b="1" dirty="0">
                <a:solidFill>
                  <a:srgbClr val="F8F8F8"/>
                </a:solidFill>
                <a:latin typeface="微软雅黑" panose="020B0503020204020204" pitchFamily="34" charset="-122"/>
                <a:ea typeface="微软雅黑" panose="020B0503020204020204" pitchFamily="34" charset="-122"/>
              </a:rPr>
              <a:t>说明内容情况</a:t>
            </a:r>
            <a:endParaRPr lang="en-US" altLang="zh-CN" sz="1400" b="1" dirty="0">
              <a:solidFill>
                <a:srgbClr val="F8F8F8"/>
              </a:solidFill>
              <a:latin typeface="微软雅黑" panose="020B0503020204020204" pitchFamily="34" charset="-122"/>
              <a:ea typeface="微软雅黑" panose="020B0503020204020204" pitchFamily="34" charset="-122"/>
            </a:endParaRPr>
          </a:p>
          <a:p>
            <a:pPr algn="ctr">
              <a:lnSpc>
                <a:spcPct val="130000"/>
              </a:lnSpc>
              <a:defRPr/>
            </a:pPr>
            <a:r>
              <a:rPr lang="zh-CN" altLang="en-US" sz="1400" b="1" dirty="0">
                <a:solidFill>
                  <a:srgbClr val="F8F8F8"/>
                </a:solidFill>
                <a:latin typeface="微软雅黑" panose="020B0503020204020204" pitchFamily="34" charset="-122"/>
                <a:ea typeface="微软雅黑" panose="020B0503020204020204" pitchFamily="34" charset="-122"/>
              </a:rPr>
              <a:t>以完成的项目</a:t>
            </a:r>
            <a:endParaRPr lang="en-US" altLang="zh-CN" sz="1400" b="1" dirty="0">
              <a:solidFill>
                <a:srgbClr val="F8F8F8"/>
              </a:solidFill>
              <a:latin typeface="微软雅黑" panose="020B0503020204020204" pitchFamily="34" charset="-122"/>
              <a:ea typeface="微软雅黑" panose="020B0503020204020204" pitchFamily="34" charset="-122"/>
            </a:endParaRPr>
          </a:p>
        </p:txBody>
      </p:sp>
      <p:sp>
        <p:nvSpPr>
          <p:cNvPr id="14" name="12"/>
          <p:cNvSpPr/>
          <p:nvPr/>
        </p:nvSpPr>
        <p:spPr bwMode="auto">
          <a:xfrm>
            <a:off x="8871961" y="3495421"/>
            <a:ext cx="2474026" cy="1634657"/>
          </a:xfrm>
          <a:prstGeom prst="rect">
            <a:avLst/>
          </a:prstGeom>
          <a:solidFill>
            <a:schemeClr val="accent3">
              <a:alpha val="85000"/>
            </a:schemeClr>
          </a:solidFill>
          <a:ln>
            <a:noFill/>
          </a:ln>
          <a:effectLst/>
        </p:spPr>
        <p:txBody>
          <a:bodyPr lIns="81629" tIns="40815" rIns="81629" bIns="40815" anchor="ctr"/>
          <a:lstStyle/>
          <a:p>
            <a:pPr algn="ctr">
              <a:lnSpc>
                <a:spcPct val="130000"/>
              </a:lnSpc>
              <a:defRPr/>
            </a:pPr>
            <a:r>
              <a:rPr lang="zh-CN" altLang="en-US" sz="1400" b="1" dirty="0">
                <a:solidFill>
                  <a:srgbClr val="F8F8F8"/>
                </a:solidFill>
                <a:latin typeface="微软雅黑" panose="020B0503020204020204" pitchFamily="34" charset="-122"/>
                <a:ea typeface="微软雅黑" panose="020B0503020204020204" pitchFamily="34" charset="-122"/>
              </a:rPr>
              <a:t>添加文字内容</a:t>
            </a:r>
            <a:endParaRPr lang="en-US" altLang="zh-CN" sz="1400" b="1" dirty="0">
              <a:solidFill>
                <a:srgbClr val="F8F8F8"/>
              </a:solidFill>
              <a:latin typeface="微软雅黑" panose="020B0503020204020204" pitchFamily="34" charset="-122"/>
              <a:ea typeface="微软雅黑" panose="020B0503020204020204" pitchFamily="34" charset="-122"/>
            </a:endParaRPr>
          </a:p>
          <a:p>
            <a:pPr algn="ctr">
              <a:lnSpc>
                <a:spcPct val="130000"/>
              </a:lnSpc>
              <a:defRPr/>
            </a:pPr>
            <a:r>
              <a:rPr lang="zh-CN" altLang="en-US" sz="1400" b="1" dirty="0">
                <a:solidFill>
                  <a:srgbClr val="F8F8F8"/>
                </a:solidFill>
                <a:latin typeface="微软雅黑" panose="020B0503020204020204" pitchFamily="34" charset="-122"/>
                <a:ea typeface="微软雅黑" panose="020B0503020204020204" pitchFamily="34" charset="-122"/>
              </a:rPr>
              <a:t>说明内容情况</a:t>
            </a:r>
            <a:endParaRPr lang="en-US" altLang="zh-CN" sz="1400" b="1" dirty="0">
              <a:solidFill>
                <a:srgbClr val="F8F8F8"/>
              </a:solidFill>
              <a:latin typeface="微软雅黑" panose="020B0503020204020204" pitchFamily="34" charset="-122"/>
              <a:ea typeface="微软雅黑" panose="020B0503020204020204" pitchFamily="34" charset="-122"/>
            </a:endParaRPr>
          </a:p>
          <a:p>
            <a:pPr algn="ctr">
              <a:lnSpc>
                <a:spcPct val="130000"/>
              </a:lnSpc>
              <a:defRPr/>
            </a:pPr>
            <a:r>
              <a:rPr lang="zh-CN" altLang="en-US" sz="1400" b="1" dirty="0">
                <a:solidFill>
                  <a:srgbClr val="F8F8F8"/>
                </a:solidFill>
                <a:latin typeface="微软雅黑" panose="020B0503020204020204" pitchFamily="34" charset="-122"/>
                <a:ea typeface="微软雅黑" panose="020B0503020204020204" pitchFamily="34" charset="-122"/>
              </a:rPr>
              <a:t>以完成的项目</a:t>
            </a:r>
            <a:endParaRPr lang="en-US" altLang="zh-CN" sz="1400" b="1" dirty="0">
              <a:solidFill>
                <a:srgbClr val="F8F8F8"/>
              </a:solidFill>
              <a:latin typeface="微软雅黑" panose="020B0503020204020204" pitchFamily="34" charset="-122"/>
              <a:ea typeface="微软雅黑" panose="020B0503020204020204" pitchFamily="34" charset="-122"/>
            </a:endParaRPr>
          </a:p>
        </p:txBody>
      </p:sp>
      <p:sp>
        <p:nvSpPr>
          <p:cNvPr id="15" name="13"/>
          <p:cNvSpPr/>
          <p:nvPr/>
        </p:nvSpPr>
        <p:spPr bwMode="auto">
          <a:xfrm>
            <a:off x="6187031" y="3495421"/>
            <a:ext cx="2474026" cy="1634657"/>
          </a:xfrm>
          <a:prstGeom prst="rect">
            <a:avLst/>
          </a:prstGeom>
          <a:solidFill>
            <a:schemeClr val="accent4">
              <a:alpha val="85000"/>
            </a:schemeClr>
          </a:solidFill>
          <a:ln>
            <a:noFill/>
          </a:ln>
          <a:effectLst/>
        </p:spPr>
        <p:txBody>
          <a:bodyPr lIns="81629" tIns="40815" rIns="81629" bIns="40815" anchor="ctr"/>
          <a:lstStyle/>
          <a:p>
            <a:pPr algn="ctr">
              <a:lnSpc>
                <a:spcPct val="130000"/>
              </a:lnSpc>
              <a:defRPr/>
            </a:pPr>
            <a:r>
              <a:rPr lang="zh-CN" altLang="en-US" sz="1400" b="1" dirty="0">
                <a:solidFill>
                  <a:srgbClr val="F8F8F8"/>
                </a:solidFill>
                <a:latin typeface="微软雅黑" panose="020B0503020204020204" pitchFamily="34" charset="-122"/>
                <a:ea typeface="微软雅黑" panose="020B0503020204020204" pitchFamily="34" charset="-122"/>
              </a:rPr>
              <a:t>添加文字内容</a:t>
            </a:r>
            <a:endParaRPr lang="en-US" altLang="zh-CN" sz="1400" b="1" dirty="0">
              <a:solidFill>
                <a:srgbClr val="F8F8F8"/>
              </a:solidFill>
              <a:latin typeface="微软雅黑" panose="020B0503020204020204" pitchFamily="34" charset="-122"/>
              <a:ea typeface="微软雅黑" panose="020B0503020204020204" pitchFamily="34" charset="-122"/>
            </a:endParaRPr>
          </a:p>
          <a:p>
            <a:pPr algn="ctr">
              <a:lnSpc>
                <a:spcPct val="130000"/>
              </a:lnSpc>
              <a:defRPr/>
            </a:pPr>
            <a:r>
              <a:rPr lang="zh-CN" altLang="en-US" sz="1400" b="1" dirty="0">
                <a:solidFill>
                  <a:srgbClr val="F8F8F8"/>
                </a:solidFill>
                <a:latin typeface="微软雅黑" panose="020B0503020204020204" pitchFamily="34" charset="-122"/>
                <a:ea typeface="微软雅黑" panose="020B0503020204020204" pitchFamily="34" charset="-122"/>
              </a:rPr>
              <a:t>说明内容情况</a:t>
            </a:r>
            <a:endParaRPr lang="en-US" altLang="zh-CN" sz="1400" b="1" dirty="0">
              <a:solidFill>
                <a:srgbClr val="F8F8F8"/>
              </a:solidFill>
              <a:latin typeface="微软雅黑" panose="020B0503020204020204" pitchFamily="34" charset="-122"/>
              <a:ea typeface="微软雅黑" panose="020B0503020204020204" pitchFamily="34" charset="-122"/>
            </a:endParaRPr>
          </a:p>
          <a:p>
            <a:pPr algn="ctr">
              <a:lnSpc>
                <a:spcPct val="130000"/>
              </a:lnSpc>
              <a:defRPr/>
            </a:pPr>
            <a:r>
              <a:rPr lang="zh-CN" altLang="en-US" sz="1400" b="1" dirty="0">
                <a:solidFill>
                  <a:srgbClr val="F8F8F8"/>
                </a:solidFill>
                <a:latin typeface="微软雅黑" panose="020B0503020204020204" pitchFamily="34" charset="-122"/>
                <a:ea typeface="微软雅黑" panose="020B0503020204020204" pitchFamily="34" charset="-122"/>
              </a:rPr>
              <a:t>以完成的项目</a:t>
            </a:r>
            <a:endParaRPr lang="en-US" altLang="zh-CN" sz="1400" b="1" dirty="0">
              <a:solidFill>
                <a:srgbClr val="F8F8F8"/>
              </a:solidFill>
              <a:latin typeface="微软雅黑" panose="020B0503020204020204" pitchFamily="34" charset="-122"/>
              <a:ea typeface="微软雅黑" panose="020B0503020204020204" pitchFamily="34" charset="-122"/>
            </a:endParaRPr>
          </a:p>
        </p:txBody>
      </p:sp>
      <p:sp>
        <p:nvSpPr>
          <p:cNvPr id="16" name="47"/>
          <p:cNvSpPr>
            <a:spLocks noChangeArrowheads="1"/>
          </p:cNvSpPr>
          <p:nvPr/>
        </p:nvSpPr>
        <p:spPr bwMode="auto">
          <a:xfrm>
            <a:off x="789917" y="5976587"/>
            <a:ext cx="10608794" cy="525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a:lnSpc>
                <a:spcPct val="130000"/>
              </a:lnSpc>
              <a:spcBef>
                <a:spcPct val="0"/>
              </a:spcBef>
              <a:buFont typeface="Arial" panose="020B0604020202020204" pitchFamily="34" charset="0"/>
              <a:buNone/>
            </a:pPr>
            <a:r>
              <a:rPr lang="zh-CN" altLang="en-US" sz="1200" dirty="0">
                <a:solidFill>
                  <a:schemeClr val="bg1">
                    <a:lumMod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表的综合描述说明。在此录入上述图表的综合描述说明，在此录入上述图表的综合描述说明，在此录入上述图表的综合描述说明，在此录入图表的综合描述说明，在此录入上述图表的综合描述说明。</a:t>
            </a: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50"/>
                                        <p:tgtEl>
                                          <p:spTgt spid="7"/>
                                        </p:tgtEl>
                                      </p:cBhvr>
                                    </p:animEffect>
                                    <p:anim calcmode="lin" valueType="num">
                                      <p:cBhvr>
                                        <p:cTn id="12" dur="250" fill="hold"/>
                                        <p:tgtEl>
                                          <p:spTgt spid="7"/>
                                        </p:tgtEl>
                                        <p:attrNameLst>
                                          <p:attrName>ppt_x</p:attrName>
                                        </p:attrNameLst>
                                      </p:cBhvr>
                                      <p:tavLst>
                                        <p:tav tm="0">
                                          <p:val>
                                            <p:strVal val="#ppt_x"/>
                                          </p:val>
                                        </p:tav>
                                        <p:tav tm="100000">
                                          <p:val>
                                            <p:strVal val="#ppt_x"/>
                                          </p:val>
                                        </p:tav>
                                      </p:tavLst>
                                    </p:anim>
                                    <p:anim calcmode="lin" valueType="num">
                                      <p:cBhvr>
                                        <p:cTn id="13" dur="250" fill="hold"/>
                                        <p:tgtEl>
                                          <p:spTgt spid="7"/>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anim calcmode="lin" valueType="num">
                                      <p:cBhvr>
                                        <p:cTn id="18" dur="250" fill="hold"/>
                                        <p:tgtEl>
                                          <p:spTgt spid="8"/>
                                        </p:tgtEl>
                                        <p:attrNameLst>
                                          <p:attrName>ppt_x</p:attrName>
                                        </p:attrNameLst>
                                      </p:cBhvr>
                                      <p:tavLst>
                                        <p:tav tm="0">
                                          <p:val>
                                            <p:strVal val="#ppt_x"/>
                                          </p:val>
                                        </p:tav>
                                        <p:tav tm="100000">
                                          <p:val>
                                            <p:strVal val="#ppt_x"/>
                                          </p:val>
                                        </p:tav>
                                      </p:tavLst>
                                    </p:anim>
                                    <p:anim calcmode="lin" valueType="num">
                                      <p:cBhvr>
                                        <p:cTn id="19" dur="250" fill="hold"/>
                                        <p:tgtEl>
                                          <p:spTgt spid="8"/>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2"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250"/>
                                        <p:tgtEl>
                                          <p:spTgt spid="10"/>
                                        </p:tgtEl>
                                      </p:cBhvr>
                                    </p:animEffect>
                                    <p:anim calcmode="lin" valueType="num">
                                      <p:cBhvr>
                                        <p:cTn id="24" dur="250" fill="hold"/>
                                        <p:tgtEl>
                                          <p:spTgt spid="10"/>
                                        </p:tgtEl>
                                        <p:attrNameLst>
                                          <p:attrName>ppt_x</p:attrName>
                                        </p:attrNameLst>
                                      </p:cBhvr>
                                      <p:tavLst>
                                        <p:tav tm="0">
                                          <p:val>
                                            <p:strVal val="#ppt_x"/>
                                          </p:val>
                                        </p:tav>
                                        <p:tav tm="100000">
                                          <p:val>
                                            <p:strVal val="#ppt_x"/>
                                          </p:val>
                                        </p:tav>
                                      </p:tavLst>
                                    </p:anim>
                                    <p:anim calcmode="lin" valueType="num">
                                      <p:cBhvr>
                                        <p:cTn id="25" dur="250" fill="hold"/>
                                        <p:tgtEl>
                                          <p:spTgt spid="10"/>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250"/>
                                        <p:tgtEl>
                                          <p:spTgt spid="9"/>
                                        </p:tgtEl>
                                      </p:cBhvr>
                                    </p:animEffect>
                                    <p:anim calcmode="lin" valueType="num">
                                      <p:cBhvr>
                                        <p:cTn id="30" dur="250" fill="hold"/>
                                        <p:tgtEl>
                                          <p:spTgt spid="9"/>
                                        </p:tgtEl>
                                        <p:attrNameLst>
                                          <p:attrName>ppt_x</p:attrName>
                                        </p:attrNameLst>
                                      </p:cBhvr>
                                      <p:tavLst>
                                        <p:tav tm="0">
                                          <p:val>
                                            <p:strVal val="#ppt_x"/>
                                          </p:val>
                                        </p:tav>
                                        <p:tav tm="100000">
                                          <p:val>
                                            <p:strVal val="#ppt_x"/>
                                          </p:val>
                                        </p:tav>
                                      </p:tavLst>
                                    </p:anim>
                                    <p:anim calcmode="lin" valueType="num">
                                      <p:cBhvr>
                                        <p:cTn id="31" dur="250" fill="hold"/>
                                        <p:tgtEl>
                                          <p:spTgt spid="9"/>
                                        </p:tgtEl>
                                        <p:attrNameLst>
                                          <p:attrName>ppt_y</p:attrName>
                                        </p:attrNameLst>
                                      </p:cBhvr>
                                      <p:tavLst>
                                        <p:tav tm="0">
                                          <p:val>
                                            <p:strVal val="#ppt_y+.1"/>
                                          </p:val>
                                        </p:tav>
                                        <p:tav tm="100000">
                                          <p:val>
                                            <p:strVal val="#ppt_y"/>
                                          </p:val>
                                        </p:tav>
                                      </p:tavLst>
                                    </p:anim>
                                  </p:childTnLst>
                                </p:cTn>
                              </p:par>
                            </p:childTnLst>
                          </p:cTn>
                        </p:par>
                        <p:par>
                          <p:cTn id="32" fill="hold">
                            <p:stCondLst>
                              <p:cond delay="2500"/>
                            </p:stCondLst>
                            <p:childTnLst>
                              <p:par>
                                <p:cTn id="33" presetID="42"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250"/>
                                        <p:tgtEl>
                                          <p:spTgt spid="12"/>
                                        </p:tgtEl>
                                      </p:cBhvr>
                                    </p:animEffect>
                                    <p:anim calcmode="lin" valueType="num">
                                      <p:cBhvr>
                                        <p:cTn id="36" dur="250" fill="hold"/>
                                        <p:tgtEl>
                                          <p:spTgt spid="12"/>
                                        </p:tgtEl>
                                        <p:attrNameLst>
                                          <p:attrName>ppt_x</p:attrName>
                                        </p:attrNameLst>
                                      </p:cBhvr>
                                      <p:tavLst>
                                        <p:tav tm="0">
                                          <p:val>
                                            <p:strVal val="#ppt_x"/>
                                          </p:val>
                                        </p:tav>
                                        <p:tav tm="100000">
                                          <p:val>
                                            <p:strVal val="#ppt_x"/>
                                          </p:val>
                                        </p:tav>
                                      </p:tavLst>
                                    </p:anim>
                                    <p:anim calcmode="lin" valueType="num">
                                      <p:cBhvr>
                                        <p:cTn id="37" dur="250" fill="hold"/>
                                        <p:tgtEl>
                                          <p:spTgt spid="12"/>
                                        </p:tgtEl>
                                        <p:attrNameLst>
                                          <p:attrName>ppt_y</p:attrName>
                                        </p:attrNameLst>
                                      </p:cBhvr>
                                      <p:tavLst>
                                        <p:tav tm="0">
                                          <p:val>
                                            <p:strVal val="#ppt_y+.1"/>
                                          </p:val>
                                        </p:tav>
                                        <p:tav tm="100000">
                                          <p:val>
                                            <p:strVal val="#ppt_y"/>
                                          </p:val>
                                        </p:tav>
                                      </p:tavLst>
                                    </p:anim>
                                  </p:childTnLst>
                                </p:cTn>
                              </p:par>
                            </p:childTnLst>
                          </p:cTn>
                        </p:par>
                        <p:par>
                          <p:cTn id="38" fill="hold">
                            <p:stCondLst>
                              <p:cond delay="3000"/>
                            </p:stCondLst>
                            <p:childTnLst>
                              <p:par>
                                <p:cTn id="39" presetID="42" presetClass="entr" presetSubtype="0"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250"/>
                                        <p:tgtEl>
                                          <p:spTgt spid="13"/>
                                        </p:tgtEl>
                                      </p:cBhvr>
                                    </p:animEffect>
                                    <p:anim calcmode="lin" valueType="num">
                                      <p:cBhvr>
                                        <p:cTn id="42" dur="250" fill="hold"/>
                                        <p:tgtEl>
                                          <p:spTgt spid="13"/>
                                        </p:tgtEl>
                                        <p:attrNameLst>
                                          <p:attrName>ppt_x</p:attrName>
                                        </p:attrNameLst>
                                      </p:cBhvr>
                                      <p:tavLst>
                                        <p:tav tm="0">
                                          <p:val>
                                            <p:strVal val="#ppt_x"/>
                                          </p:val>
                                        </p:tav>
                                        <p:tav tm="100000">
                                          <p:val>
                                            <p:strVal val="#ppt_x"/>
                                          </p:val>
                                        </p:tav>
                                      </p:tavLst>
                                    </p:anim>
                                    <p:anim calcmode="lin" valueType="num">
                                      <p:cBhvr>
                                        <p:cTn id="43" dur="250" fill="hold"/>
                                        <p:tgtEl>
                                          <p:spTgt spid="13"/>
                                        </p:tgtEl>
                                        <p:attrNameLst>
                                          <p:attrName>ppt_y</p:attrName>
                                        </p:attrNameLst>
                                      </p:cBhvr>
                                      <p:tavLst>
                                        <p:tav tm="0">
                                          <p:val>
                                            <p:strVal val="#ppt_y+.1"/>
                                          </p:val>
                                        </p:tav>
                                        <p:tav tm="100000">
                                          <p:val>
                                            <p:strVal val="#ppt_y"/>
                                          </p:val>
                                        </p:tav>
                                      </p:tavLst>
                                    </p:anim>
                                  </p:childTnLst>
                                </p:cTn>
                              </p:par>
                            </p:childTnLst>
                          </p:cTn>
                        </p:par>
                        <p:par>
                          <p:cTn id="44" fill="hold">
                            <p:stCondLst>
                              <p:cond delay="3500"/>
                            </p:stCondLst>
                            <p:childTnLst>
                              <p:par>
                                <p:cTn id="45" presetID="42" presetClass="entr" presetSubtype="0"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anim calcmode="lin" valueType="num">
                                      <p:cBhvr>
                                        <p:cTn id="48" dur="250" fill="hold"/>
                                        <p:tgtEl>
                                          <p:spTgt spid="15"/>
                                        </p:tgtEl>
                                        <p:attrNameLst>
                                          <p:attrName>ppt_x</p:attrName>
                                        </p:attrNameLst>
                                      </p:cBhvr>
                                      <p:tavLst>
                                        <p:tav tm="0">
                                          <p:val>
                                            <p:strVal val="#ppt_x"/>
                                          </p:val>
                                        </p:tav>
                                        <p:tav tm="100000">
                                          <p:val>
                                            <p:strVal val="#ppt_x"/>
                                          </p:val>
                                        </p:tav>
                                      </p:tavLst>
                                    </p:anim>
                                    <p:anim calcmode="lin" valueType="num">
                                      <p:cBhvr>
                                        <p:cTn id="49" dur="250" fill="hold"/>
                                        <p:tgtEl>
                                          <p:spTgt spid="15"/>
                                        </p:tgtEl>
                                        <p:attrNameLst>
                                          <p:attrName>ppt_y</p:attrName>
                                        </p:attrNameLst>
                                      </p:cBhvr>
                                      <p:tavLst>
                                        <p:tav tm="0">
                                          <p:val>
                                            <p:strVal val="#ppt_y+.1"/>
                                          </p:val>
                                        </p:tav>
                                        <p:tav tm="100000">
                                          <p:val>
                                            <p:strVal val="#ppt_y"/>
                                          </p:val>
                                        </p:tav>
                                      </p:tavLst>
                                    </p:anim>
                                  </p:childTnLst>
                                </p:cTn>
                              </p:par>
                            </p:childTnLst>
                          </p:cTn>
                        </p:par>
                        <p:par>
                          <p:cTn id="50" fill="hold">
                            <p:stCondLst>
                              <p:cond delay="4000"/>
                            </p:stCondLst>
                            <p:childTnLst>
                              <p:par>
                                <p:cTn id="51" presetID="42" presetClass="entr" presetSubtype="0" fill="hold" grpId="0" nodeType="after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250"/>
                                        <p:tgtEl>
                                          <p:spTgt spid="14"/>
                                        </p:tgtEl>
                                      </p:cBhvr>
                                    </p:animEffect>
                                    <p:anim calcmode="lin" valueType="num">
                                      <p:cBhvr>
                                        <p:cTn id="54" dur="250" fill="hold"/>
                                        <p:tgtEl>
                                          <p:spTgt spid="14"/>
                                        </p:tgtEl>
                                        <p:attrNameLst>
                                          <p:attrName>ppt_x</p:attrName>
                                        </p:attrNameLst>
                                      </p:cBhvr>
                                      <p:tavLst>
                                        <p:tav tm="0">
                                          <p:val>
                                            <p:strVal val="#ppt_x"/>
                                          </p:val>
                                        </p:tav>
                                        <p:tav tm="100000">
                                          <p:val>
                                            <p:strVal val="#ppt_x"/>
                                          </p:val>
                                        </p:tav>
                                      </p:tavLst>
                                    </p:anim>
                                    <p:anim calcmode="lin" valueType="num">
                                      <p:cBhvr>
                                        <p:cTn id="55" dur="250" fill="hold"/>
                                        <p:tgtEl>
                                          <p:spTgt spid="14"/>
                                        </p:tgtEl>
                                        <p:attrNameLst>
                                          <p:attrName>ppt_y</p:attrName>
                                        </p:attrNameLst>
                                      </p:cBhvr>
                                      <p:tavLst>
                                        <p:tav tm="0">
                                          <p:val>
                                            <p:strVal val="#ppt_y+.1"/>
                                          </p:val>
                                        </p:tav>
                                        <p:tav tm="100000">
                                          <p:val>
                                            <p:strVal val="#ppt_y"/>
                                          </p:val>
                                        </p:tav>
                                      </p:tavLst>
                                    </p:anim>
                                  </p:childTnLst>
                                </p:cTn>
                              </p:par>
                            </p:childTnLst>
                          </p:cTn>
                        </p:par>
                        <p:par>
                          <p:cTn id="56" fill="hold">
                            <p:stCondLst>
                              <p:cond delay="4500"/>
                            </p:stCondLst>
                            <p:childTnLst>
                              <p:par>
                                <p:cTn id="57" presetID="42" presetClass="entr" presetSubtype="0" fill="hold" grpId="0" nodeType="after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250"/>
                                        <p:tgtEl>
                                          <p:spTgt spid="11"/>
                                        </p:tgtEl>
                                      </p:cBhvr>
                                    </p:animEffect>
                                    <p:anim calcmode="lin" valueType="num">
                                      <p:cBhvr>
                                        <p:cTn id="60" dur="250" fill="hold"/>
                                        <p:tgtEl>
                                          <p:spTgt spid="11"/>
                                        </p:tgtEl>
                                        <p:attrNameLst>
                                          <p:attrName>ppt_x</p:attrName>
                                        </p:attrNameLst>
                                      </p:cBhvr>
                                      <p:tavLst>
                                        <p:tav tm="0">
                                          <p:val>
                                            <p:strVal val="#ppt_x"/>
                                          </p:val>
                                        </p:tav>
                                        <p:tav tm="100000">
                                          <p:val>
                                            <p:strVal val="#ppt_x"/>
                                          </p:val>
                                        </p:tav>
                                      </p:tavLst>
                                    </p:anim>
                                    <p:anim calcmode="lin" valueType="num">
                                      <p:cBhvr>
                                        <p:cTn id="61" dur="250" fill="hold"/>
                                        <p:tgtEl>
                                          <p:spTgt spid="11"/>
                                        </p:tgtEl>
                                        <p:attrNameLst>
                                          <p:attrName>ppt_y</p:attrName>
                                        </p:attrNameLst>
                                      </p:cBhvr>
                                      <p:tavLst>
                                        <p:tav tm="0">
                                          <p:val>
                                            <p:strVal val="#ppt_y+.1"/>
                                          </p:val>
                                        </p:tav>
                                        <p:tav tm="100000">
                                          <p:val>
                                            <p:strVal val="#ppt_y"/>
                                          </p:val>
                                        </p:tav>
                                      </p:tavLst>
                                    </p:anim>
                                  </p:childTnLst>
                                </p:cTn>
                              </p:par>
                            </p:childTnLst>
                          </p:cTn>
                        </p:par>
                        <p:par>
                          <p:cTn id="62" fill="hold">
                            <p:stCondLst>
                              <p:cond delay="5000"/>
                            </p:stCondLst>
                            <p:childTnLst>
                              <p:par>
                                <p:cTn id="63" presetID="42" presetClass="entr" presetSubtype="0" fill="hold" grpId="0" nodeType="after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250"/>
                                        <p:tgtEl>
                                          <p:spTgt spid="16"/>
                                        </p:tgtEl>
                                      </p:cBhvr>
                                    </p:animEffect>
                                    <p:anim calcmode="lin" valueType="num">
                                      <p:cBhvr>
                                        <p:cTn id="66" dur="250" fill="hold"/>
                                        <p:tgtEl>
                                          <p:spTgt spid="16"/>
                                        </p:tgtEl>
                                        <p:attrNameLst>
                                          <p:attrName>ppt_x</p:attrName>
                                        </p:attrNameLst>
                                      </p:cBhvr>
                                      <p:tavLst>
                                        <p:tav tm="0">
                                          <p:val>
                                            <p:strVal val="#ppt_x"/>
                                          </p:val>
                                        </p:tav>
                                        <p:tav tm="100000">
                                          <p:val>
                                            <p:strVal val="#ppt_x"/>
                                          </p:val>
                                        </p:tav>
                                      </p:tavLst>
                                    </p:anim>
                                    <p:anim calcmode="lin" valueType="num">
                                      <p:cBhvr>
                                        <p:cTn id="67" dur="25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p:bldP spid="12" grpId="0" animBg="1"/>
      <p:bldP spid="13" grpId="0" animBg="1"/>
      <p:bldP spid="14" grpId="0" animBg="1"/>
      <p:bldP spid="15" grpId="0" animBg="1"/>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266252"/>
            <a:ext cx="12190413" cy="556708"/>
            <a:chOff x="0" y="266252"/>
            <a:chExt cx="12190413" cy="556708"/>
          </a:xfrm>
        </p:grpSpPr>
        <p:sp>
          <p:nvSpPr>
            <p:cNvPr id="2" name="矩形 1"/>
            <p:cNvSpPr/>
            <p:nvPr/>
          </p:nvSpPr>
          <p:spPr>
            <a:xfrm>
              <a:off x="0" y="266252"/>
              <a:ext cx="12190413" cy="556708"/>
            </a:xfrm>
            <a:custGeom>
              <a:avLst/>
              <a:gdLst/>
              <a:ahLst/>
              <a:cxnLst/>
              <a:rect l="l" t="t" r="r" b="b"/>
              <a:pathLst>
                <a:path w="12190413" h="713082">
                  <a:moveTo>
                    <a:pt x="4227443" y="0"/>
                  </a:moveTo>
                  <a:lnTo>
                    <a:pt x="12190413" y="0"/>
                  </a:lnTo>
                  <a:lnTo>
                    <a:pt x="12190413" y="713082"/>
                  </a:lnTo>
                  <a:lnTo>
                    <a:pt x="4227443" y="713082"/>
                  </a:lnTo>
                  <a:close/>
                  <a:moveTo>
                    <a:pt x="0" y="0"/>
                  </a:moveTo>
                  <a:lnTo>
                    <a:pt x="543474" y="0"/>
                  </a:lnTo>
                  <a:lnTo>
                    <a:pt x="543474" y="713082"/>
                  </a:lnTo>
                  <a:lnTo>
                    <a:pt x="0" y="71308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9"/>
            <p:cNvSpPr txBox="1"/>
            <p:nvPr/>
          </p:nvSpPr>
          <p:spPr>
            <a:xfrm>
              <a:off x="662742" y="329162"/>
              <a:ext cx="3435256" cy="430887"/>
            </a:xfrm>
            <a:prstGeom prst="rect">
              <a:avLst/>
            </a:prstGeom>
            <a:noFill/>
          </p:spPr>
          <p:txBody>
            <a:bodyPr wrap="square" lIns="0" tIns="0" rIns="0" bIns="0" rtlCol="0">
              <a:spAutoFit/>
            </a:bodyPr>
            <a:lstStyle/>
            <a:p>
              <a:pPr marL="0" lvl="1" algn="ctr"/>
              <a:r>
                <a:rPr lang="zh-CN" altLang="en-US" sz="2800" dirty="0" smtClean="0">
                  <a:solidFill>
                    <a:schemeClr val="bg1">
                      <a:lumMod val="50000"/>
                    </a:schemeClr>
                  </a:solidFill>
                  <a:latin typeface="微软雅黑" panose="020B0503020204020204" pitchFamily="34" charset="-122"/>
                  <a:ea typeface="微软雅黑" panose="020B0503020204020204" pitchFamily="34" charset="-122"/>
                </a:rPr>
                <a:t>点击加入你的标题</a:t>
              </a:r>
              <a:endParaRPr lang="zh-CN" altLang="en-US" sz="2800"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0" y="1862406"/>
            <a:ext cx="12190413" cy="4245856"/>
            <a:chOff x="0" y="699542"/>
            <a:chExt cx="9144000" cy="3744416"/>
          </a:xfrm>
        </p:grpSpPr>
        <p:sp>
          <p:nvSpPr>
            <p:cNvPr id="7" name="矩形 9"/>
            <p:cNvSpPr/>
            <p:nvPr/>
          </p:nvSpPr>
          <p:spPr>
            <a:xfrm>
              <a:off x="0" y="2478186"/>
              <a:ext cx="9144000" cy="182835"/>
            </a:xfrm>
            <a:custGeom>
              <a:avLst/>
              <a:gdLst/>
              <a:ahLst/>
              <a:cxnLst/>
              <a:rect l="l" t="t" r="r" b="b"/>
              <a:pathLst>
                <a:path w="144016" h="869444">
                  <a:moveTo>
                    <a:pt x="0" y="0"/>
                  </a:moveTo>
                  <a:lnTo>
                    <a:pt x="144016" y="0"/>
                  </a:lnTo>
                  <a:lnTo>
                    <a:pt x="144016" y="869444"/>
                  </a:lnTo>
                  <a:lnTo>
                    <a:pt x="0" y="86944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8" name="矩形 9"/>
            <p:cNvSpPr/>
            <p:nvPr/>
          </p:nvSpPr>
          <p:spPr>
            <a:xfrm>
              <a:off x="0" y="2661021"/>
              <a:ext cx="9144000" cy="1251595"/>
            </a:xfrm>
            <a:custGeom>
              <a:avLst/>
              <a:gdLst/>
              <a:ahLst/>
              <a:cxnLst/>
              <a:rect l="l" t="t" r="r" b="b"/>
              <a:pathLst>
                <a:path w="144016" h="869444">
                  <a:moveTo>
                    <a:pt x="0" y="0"/>
                  </a:moveTo>
                  <a:lnTo>
                    <a:pt x="144016" y="0"/>
                  </a:lnTo>
                  <a:lnTo>
                    <a:pt x="144016" y="869444"/>
                  </a:lnTo>
                  <a:lnTo>
                    <a:pt x="0" y="86944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9" name="矩形 9"/>
            <p:cNvSpPr/>
            <p:nvPr/>
          </p:nvSpPr>
          <p:spPr>
            <a:xfrm>
              <a:off x="0" y="1226591"/>
              <a:ext cx="9144000" cy="1251595"/>
            </a:xfrm>
            <a:custGeom>
              <a:avLst/>
              <a:gdLst/>
              <a:ahLst/>
              <a:cxnLst/>
              <a:rect l="l" t="t" r="r" b="b"/>
              <a:pathLst>
                <a:path w="144016" h="869444">
                  <a:moveTo>
                    <a:pt x="0" y="0"/>
                  </a:moveTo>
                  <a:lnTo>
                    <a:pt x="144016" y="0"/>
                  </a:lnTo>
                  <a:lnTo>
                    <a:pt x="144016" y="869444"/>
                  </a:lnTo>
                  <a:lnTo>
                    <a:pt x="0" y="86944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grpSp>
          <p:nvGrpSpPr>
            <p:cNvPr id="10" name="组合 9"/>
            <p:cNvGrpSpPr/>
            <p:nvPr/>
          </p:nvGrpSpPr>
          <p:grpSpPr>
            <a:xfrm>
              <a:off x="549712" y="699542"/>
              <a:ext cx="3888432" cy="1584176"/>
              <a:chOff x="549712" y="699542"/>
              <a:chExt cx="3888432" cy="1584176"/>
            </a:xfrm>
          </p:grpSpPr>
          <p:sp>
            <p:nvSpPr>
              <p:cNvPr id="39" name="圆角矩形 38"/>
              <p:cNvSpPr/>
              <p:nvPr/>
            </p:nvSpPr>
            <p:spPr>
              <a:xfrm>
                <a:off x="549712" y="699542"/>
                <a:ext cx="3888432" cy="1584176"/>
              </a:xfrm>
              <a:prstGeom prst="roundRect">
                <a:avLst>
                  <a:gd name="adj" fmla="val 833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cxnSp>
            <p:nvCxnSpPr>
              <p:cNvPr id="40" name="直接连接符 39"/>
              <p:cNvCxnSpPr/>
              <p:nvPr/>
            </p:nvCxnSpPr>
            <p:spPr>
              <a:xfrm>
                <a:off x="1619672" y="915566"/>
                <a:ext cx="0" cy="1152128"/>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1" name="Rectangle 13" descr="FD1DDF730CE4456e89755B07FE1653D0# #Rectangle 13"/>
              <p:cNvSpPr>
                <a:spLocks noChangeArrowheads="1"/>
              </p:cNvSpPr>
              <p:nvPr/>
            </p:nvSpPr>
            <p:spPr bwMode="auto">
              <a:xfrm>
                <a:off x="1876107" y="1085519"/>
                <a:ext cx="1460088" cy="32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defRPr/>
                </a:pPr>
                <a:r>
                  <a:rPr lang="zh-CN" altLang="en-US" sz="1800" dirty="0" smtClean="0">
                    <a:solidFill>
                      <a:schemeClr val="bg1">
                        <a:lumMod val="50000"/>
                      </a:schemeClr>
                    </a:solidFill>
                    <a:latin typeface="微软雅黑" panose="020B0503020204020204" pitchFamily="34" charset="-122"/>
                    <a:ea typeface="微软雅黑" panose="020B0503020204020204" pitchFamily="34" charset="-122"/>
                  </a:rPr>
                  <a:t>添加标题</a:t>
                </a:r>
                <a:endParaRPr lang="en-US" altLang="zh-CN" sz="18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2" name="Rectangle 13" descr="FD1DDF730CE4456e89755B07FE1653D0# #Rectangle 13"/>
              <p:cNvSpPr>
                <a:spLocks noChangeArrowheads="1"/>
              </p:cNvSpPr>
              <p:nvPr/>
            </p:nvSpPr>
            <p:spPr bwMode="auto">
              <a:xfrm>
                <a:off x="1876105" y="1353231"/>
                <a:ext cx="2391677" cy="56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None/>
                  <a:defRPr/>
                </a:pP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此处添加</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计划</a:t>
                </a: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扼要说明，添加简短说明文字</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。此处</a:t>
                </a: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添加明年计划的扼要</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说明，添加简短说明文字</a:t>
                </a: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a:t>
                </a:r>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3" name="椭圆 42"/>
              <p:cNvSpPr/>
              <p:nvPr/>
            </p:nvSpPr>
            <p:spPr>
              <a:xfrm>
                <a:off x="683568" y="1056220"/>
                <a:ext cx="870820" cy="8708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grpSp>
            <p:nvGrpSpPr>
              <p:cNvPr id="44" name="组合 43"/>
              <p:cNvGrpSpPr/>
              <p:nvPr/>
            </p:nvGrpSpPr>
            <p:grpSpPr>
              <a:xfrm>
                <a:off x="748404" y="1061904"/>
                <a:ext cx="720063" cy="814283"/>
                <a:chOff x="1638940" y="990614"/>
                <a:chExt cx="720063" cy="814283"/>
              </a:xfrm>
            </p:grpSpPr>
            <p:sp>
              <p:nvSpPr>
                <p:cNvPr id="45" name="TextBox 14"/>
                <p:cNvSpPr txBox="1"/>
                <p:nvPr/>
              </p:nvSpPr>
              <p:spPr>
                <a:xfrm>
                  <a:off x="1638940" y="1159969"/>
                  <a:ext cx="379999" cy="443333"/>
                </a:xfrm>
                <a:prstGeom prst="rect">
                  <a:avLst/>
                </a:prstGeom>
                <a:noFill/>
              </p:spPr>
              <p:txBody>
                <a:bodyPr vert="eaVert" wrap="none" rtlCol="0">
                  <a:spAutoFit/>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计划</a:t>
                  </a:r>
                  <a:endParaRPr lang="zh-CN" altLang="en-US" sz="1600" dirty="0" smtClean="0">
                    <a:solidFill>
                      <a:schemeClr val="bg1"/>
                    </a:solidFill>
                    <a:latin typeface="微软雅黑" panose="020B0503020204020204" pitchFamily="34" charset="-122"/>
                    <a:ea typeface="微软雅黑" panose="020B0503020204020204" pitchFamily="34" charset="-122"/>
                  </a:endParaRPr>
                </a:p>
              </p:txBody>
            </p:sp>
            <p:sp>
              <p:nvSpPr>
                <p:cNvPr id="46" name="矩形 45"/>
                <p:cNvSpPr/>
                <p:nvPr/>
              </p:nvSpPr>
              <p:spPr>
                <a:xfrm>
                  <a:off x="1838483" y="990614"/>
                  <a:ext cx="520520" cy="814283"/>
                </a:xfrm>
                <a:prstGeom prst="rect">
                  <a:avLst/>
                </a:prstGeom>
              </p:spPr>
              <p:txBody>
                <a:bodyPr wrap="none">
                  <a:spAutoFit/>
                </a:bodyPr>
                <a:lstStyle/>
                <a:p>
                  <a:pPr>
                    <a:spcBef>
                      <a:spcPct val="0"/>
                    </a:spcBef>
                    <a:defRPr/>
                  </a:pPr>
                  <a:r>
                    <a:rPr lang="en-US" altLang="zh-CN" sz="54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1</a:t>
                  </a:r>
                  <a:endParaRPr lang="en-US" altLang="zh-CN" sz="54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grpSp>
        <p:grpSp>
          <p:nvGrpSpPr>
            <p:cNvPr id="11" name="组合 10"/>
            <p:cNvGrpSpPr/>
            <p:nvPr/>
          </p:nvGrpSpPr>
          <p:grpSpPr>
            <a:xfrm>
              <a:off x="549712" y="2859782"/>
              <a:ext cx="3888432" cy="1584176"/>
              <a:chOff x="549712" y="2859782"/>
              <a:chExt cx="3888432" cy="1584176"/>
            </a:xfrm>
          </p:grpSpPr>
          <p:sp>
            <p:nvSpPr>
              <p:cNvPr id="30" name="圆角矩形 29"/>
              <p:cNvSpPr/>
              <p:nvPr/>
            </p:nvSpPr>
            <p:spPr>
              <a:xfrm>
                <a:off x="549712" y="2859782"/>
                <a:ext cx="3888432" cy="1584176"/>
              </a:xfrm>
              <a:prstGeom prst="roundRect">
                <a:avLst>
                  <a:gd name="adj" fmla="val 8636"/>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1619672" y="3075806"/>
                <a:ext cx="0" cy="1152128"/>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3" name="Rectangle 13" descr="FD1DDF730CE4456e89755B07FE1653D0# #Rectangle 13"/>
              <p:cNvSpPr>
                <a:spLocks noChangeArrowheads="1"/>
              </p:cNvSpPr>
              <p:nvPr/>
            </p:nvSpPr>
            <p:spPr bwMode="auto">
              <a:xfrm>
                <a:off x="1876107" y="3245759"/>
                <a:ext cx="1460088" cy="32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defRPr/>
                </a:pPr>
                <a:r>
                  <a:rPr lang="zh-CN" altLang="en-US" sz="1800" dirty="0" smtClean="0">
                    <a:solidFill>
                      <a:schemeClr val="bg1">
                        <a:lumMod val="50000"/>
                      </a:schemeClr>
                    </a:solidFill>
                    <a:latin typeface="微软雅黑" panose="020B0503020204020204" pitchFamily="34" charset="-122"/>
                    <a:ea typeface="微软雅黑" panose="020B0503020204020204" pitchFamily="34" charset="-122"/>
                  </a:rPr>
                  <a:t>添加标题</a:t>
                </a:r>
                <a:endParaRPr lang="en-US" altLang="zh-CN" sz="18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4" name="Rectangle 13" descr="FD1DDF730CE4456e89755B07FE1653D0# #Rectangle 13"/>
              <p:cNvSpPr>
                <a:spLocks noChangeArrowheads="1"/>
              </p:cNvSpPr>
              <p:nvPr/>
            </p:nvSpPr>
            <p:spPr bwMode="auto">
              <a:xfrm>
                <a:off x="1876105" y="3513471"/>
                <a:ext cx="2391677" cy="56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None/>
                  <a:defRPr/>
                </a:pP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此处添加</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计划</a:t>
                </a: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扼要说明，添加简短说明文字</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。此处</a:t>
                </a: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添加明年计划的扼要</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说明，添加简短说明文字</a:t>
                </a: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a:t>
                </a:r>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5" name="椭圆 34"/>
              <p:cNvSpPr/>
              <p:nvPr/>
            </p:nvSpPr>
            <p:spPr>
              <a:xfrm>
                <a:off x="683568" y="3216460"/>
                <a:ext cx="870820" cy="8708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grpSp>
            <p:nvGrpSpPr>
              <p:cNvPr id="36" name="组合 35"/>
              <p:cNvGrpSpPr/>
              <p:nvPr/>
            </p:nvGrpSpPr>
            <p:grpSpPr>
              <a:xfrm>
                <a:off x="729491" y="3222144"/>
                <a:ext cx="738976" cy="814283"/>
                <a:chOff x="1620027" y="990614"/>
                <a:chExt cx="738976" cy="814283"/>
              </a:xfrm>
            </p:grpSpPr>
            <p:sp>
              <p:nvSpPr>
                <p:cNvPr id="37" name="TextBox 25"/>
                <p:cNvSpPr txBox="1"/>
                <p:nvPr/>
              </p:nvSpPr>
              <p:spPr>
                <a:xfrm>
                  <a:off x="1620027" y="1159969"/>
                  <a:ext cx="379999" cy="443333"/>
                </a:xfrm>
                <a:prstGeom prst="rect">
                  <a:avLst/>
                </a:prstGeom>
                <a:noFill/>
              </p:spPr>
              <p:txBody>
                <a:bodyPr vert="eaVert" wrap="none" rtlCol="0">
                  <a:spAutoFit/>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计划</a:t>
                  </a:r>
                  <a:endParaRPr lang="zh-CN" altLang="en-US" sz="1600" dirty="0" smtClean="0">
                    <a:solidFill>
                      <a:schemeClr val="bg1"/>
                    </a:solidFill>
                    <a:latin typeface="微软雅黑" panose="020B0503020204020204" pitchFamily="34" charset="-122"/>
                    <a:ea typeface="微软雅黑" panose="020B0503020204020204" pitchFamily="34" charset="-122"/>
                  </a:endParaRPr>
                </a:p>
              </p:txBody>
            </p:sp>
            <p:sp>
              <p:nvSpPr>
                <p:cNvPr id="38" name="矩形 37"/>
                <p:cNvSpPr/>
                <p:nvPr/>
              </p:nvSpPr>
              <p:spPr>
                <a:xfrm>
                  <a:off x="1838483" y="990614"/>
                  <a:ext cx="520520" cy="814283"/>
                </a:xfrm>
                <a:prstGeom prst="rect">
                  <a:avLst/>
                </a:prstGeom>
              </p:spPr>
              <p:txBody>
                <a:bodyPr wrap="none">
                  <a:spAutoFit/>
                </a:bodyPr>
                <a:lstStyle/>
                <a:p>
                  <a:pPr>
                    <a:spcBef>
                      <a:spcPct val="0"/>
                    </a:spcBef>
                    <a:defRPr/>
                  </a:pPr>
                  <a:r>
                    <a:rPr lang="en-US" altLang="zh-CN" sz="54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3</a:t>
                  </a:r>
                  <a:endParaRPr lang="en-US" altLang="zh-CN" sz="54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grpSp>
        <p:grpSp>
          <p:nvGrpSpPr>
            <p:cNvPr id="12" name="组合 11"/>
            <p:cNvGrpSpPr/>
            <p:nvPr/>
          </p:nvGrpSpPr>
          <p:grpSpPr>
            <a:xfrm>
              <a:off x="4654168" y="699542"/>
              <a:ext cx="3888432" cy="1584176"/>
              <a:chOff x="4654168" y="699542"/>
              <a:chExt cx="3888432" cy="1584176"/>
            </a:xfrm>
          </p:grpSpPr>
          <p:sp>
            <p:nvSpPr>
              <p:cNvPr id="22" name="圆角矩形 21"/>
              <p:cNvSpPr/>
              <p:nvPr/>
            </p:nvSpPr>
            <p:spPr>
              <a:xfrm>
                <a:off x="4654168" y="699542"/>
                <a:ext cx="3888432" cy="1584176"/>
              </a:xfrm>
              <a:prstGeom prst="roundRect">
                <a:avLst>
                  <a:gd name="adj" fmla="val 9138"/>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cxnSp>
            <p:nvCxnSpPr>
              <p:cNvPr id="23" name="直接连接符 22"/>
              <p:cNvCxnSpPr/>
              <p:nvPr/>
            </p:nvCxnSpPr>
            <p:spPr>
              <a:xfrm>
                <a:off x="5724128" y="915566"/>
                <a:ext cx="0" cy="1152128"/>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4" name="Rectangle 13" descr="FD1DDF730CE4456e89755B07FE1653D0# #Rectangle 13"/>
              <p:cNvSpPr>
                <a:spLocks noChangeArrowheads="1"/>
              </p:cNvSpPr>
              <p:nvPr/>
            </p:nvSpPr>
            <p:spPr bwMode="auto">
              <a:xfrm>
                <a:off x="5980563" y="1085519"/>
                <a:ext cx="1460088" cy="32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defRPr/>
                </a:pPr>
                <a:r>
                  <a:rPr lang="zh-CN" altLang="en-US" sz="1800" dirty="0" smtClean="0">
                    <a:solidFill>
                      <a:schemeClr val="bg1">
                        <a:lumMod val="50000"/>
                      </a:schemeClr>
                    </a:solidFill>
                    <a:latin typeface="微软雅黑" panose="020B0503020204020204" pitchFamily="34" charset="-122"/>
                    <a:ea typeface="微软雅黑" panose="020B0503020204020204" pitchFamily="34" charset="-122"/>
                  </a:rPr>
                  <a:t>添加标题</a:t>
                </a:r>
                <a:endParaRPr lang="en-US" altLang="zh-CN" sz="18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5" name="Rectangle 13" descr="FD1DDF730CE4456e89755B07FE1653D0# #Rectangle 13"/>
              <p:cNvSpPr>
                <a:spLocks noChangeArrowheads="1"/>
              </p:cNvSpPr>
              <p:nvPr/>
            </p:nvSpPr>
            <p:spPr bwMode="auto">
              <a:xfrm>
                <a:off x="5980561" y="1353231"/>
                <a:ext cx="2391677" cy="56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None/>
                  <a:defRPr/>
                </a:pP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此处添加</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计划</a:t>
                </a: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扼要说明，添加简短说明文字</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。此处</a:t>
                </a: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添加明年计划的扼要</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说明，添加简短说明文字</a:t>
                </a: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a:t>
                </a:r>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6" name="椭圆 25"/>
              <p:cNvSpPr/>
              <p:nvPr/>
            </p:nvSpPr>
            <p:spPr>
              <a:xfrm>
                <a:off x="4788024" y="1056220"/>
                <a:ext cx="870820" cy="8708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grpSp>
            <p:nvGrpSpPr>
              <p:cNvPr id="27" name="组合 26"/>
              <p:cNvGrpSpPr/>
              <p:nvPr/>
            </p:nvGrpSpPr>
            <p:grpSpPr>
              <a:xfrm>
                <a:off x="4821719" y="1061904"/>
                <a:ext cx="751204" cy="814283"/>
                <a:chOff x="1607799" y="990614"/>
                <a:chExt cx="751204" cy="814283"/>
              </a:xfrm>
            </p:grpSpPr>
            <p:sp>
              <p:nvSpPr>
                <p:cNvPr id="28" name="TextBox 34"/>
                <p:cNvSpPr txBox="1"/>
                <p:nvPr/>
              </p:nvSpPr>
              <p:spPr>
                <a:xfrm>
                  <a:off x="1607799" y="1159969"/>
                  <a:ext cx="379999" cy="443333"/>
                </a:xfrm>
                <a:prstGeom prst="rect">
                  <a:avLst/>
                </a:prstGeom>
                <a:noFill/>
              </p:spPr>
              <p:txBody>
                <a:bodyPr vert="eaVert" wrap="none" rtlCol="0">
                  <a:spAutoFit/>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计划</a:t>
                  </a:r>
                  <a:endParaRPr lang="zh-CN" altLang="en-US" sz="1600" dirty="0" smtClean="0">
                    <a:solidFill>
                      <a:schemeClr val="bg1"/>
                    </a:solidFill>
                    <a:latin typeface="微软雅黑" panose="020B0503020204020204" pitchFamily="34" charset="-122"/>
                    <a:ea typeface="微软雅黑" panose="020B0503020204020204" pitchFamily="34" charset="-122"/>
                  </a:endParaRPr>
                </a:p>
              </p:txBody>
            </p:sp>
            <p:sp>
              <p:nvSpPr>
                <p:cNvPr id="29" name="矩形 28"/>
                <p:cNvSpPr/>
                <p:nvPr/>
              </p:nvSpPr>
              <p:spPr>
                <a:xfrm>
                  <a:off x="1838483" y="990614"/>
                  <a:ext cx="520520" cy="814283"/>
                </a:xfrm>
                <a:prstGeom prst="rect">
                  <a:avLst/>
                </a:prstGeom>
              </p:spPr>
              <p:txBody>
                <a:bodyPr wrap="none">
                  <a:spAutoFit/>
                </a:bodyPr>
                <a:lstStyle/>
                <a:p>
                  <a:pPr>
                    <a:spcBef>
                      <a:spcPct val="0"/>
                    </a:spcBef>
                    <a:defRPr/>
                  </a:pPr>
                  <a:r>
                    <a:rPr lang="en-US" altLang="zh-CN" sz="54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2</a:t>
                  </a:r>
                  <a:endParaRPr lang="en-US" altLang="zh-CN" sz="54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grpSp>
        <p:grpSp>
          <p:nvGrpSpPr>
            <p:cNvPr id="13" name="组合 12"/>
            <p:cNvGrpSpPr/>
            <p:nvPr/>
          </p:nvGrpSpPr>
          <p:grpSpPr>
            <a:xfrm>
              <a:off x="4654168" y="2859782"/>
              <a:ext cx="3888432" cy="1584176"/>
              <a:chOff x="4654168" y="2859782"/>
              <a:chExt cx="3888432" cy="1584176"/>
            </a:xfrm>
          </p:grpSpPr>
          <p:sp>
            <p:nvSpPr>
              <p:cNvPr id="14" name="圆角矩形 13"/>
              <p:cNvSpPr/>
              <p:nvPr/>
            </p:nvSpPr>
            <p:spPr>
              <a:xfrm>
                <a:off x="4654168" y="2859782"/>
                <a:ext cx="3888432" cy="1584176"/>
              </a:xfrm>
              <a:prstGeom prst="roundRect">
                <a:avLst>
                  <a:gd name="adj" fmla="val 9138"/>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5724128" y="3075806"/>
                <a:ext cx="0" cy="1152128"/>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3" descr="FD1DDF730CE4456e89755B07FE1653D0# #Rectangle 13"/>
              <p:cNvSpPr>
                <a:spLocks noChangeArrowheads="1"/>
              </p:cNvSpPr>
              <p:nvPr/>
            </p:nvSpPr>
            <p:spPr bwMode="auto">
              <a:xfrm>
                <a:off x="5980563" y="3245759"/>
                <a:ext cx="1460088" cy="32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defRPr/>
                </a:pPr>
                <a:r>
                  <a:rPr lang="zh-CN" altLang="en-US" sz="1800" dirty="0" smtClean="0">
                    <a:solidFill>
                      <a:schemeClr val="bg1">
                        <a:lumMod val="50000"/>
                      </a:schemeClr>
                    </a:solidFill>
                    <a:latin typeface="微软雅黑" panose="020B0503020204020204" pitchFamily="34" charset="-122"/>
                    <a:ea typeface="微软雅黑" panose="020B0503020204020204" pitchFamily="34" charset="-122"/>
                  </a:rPr>
                  <a:t>添加标题</a:t>
                </a:r>
                <a:endParaRPr lang="en-US" altLang="zh-CN" sz="18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 name="Rectangle 13" descr="FD1DDF730CE4456e89755B07FE1653D0# #Rectangle 13"/>
              <p:cNvSpPr>
                <a:spLocks noChangeArrowheads="1"/>
              </p:cNvSpPr>
              <p:nvPr/>
            </p:nvSpPr>
            <p:spPr bwMode="auto">
              <a:xfrm>
                <a:off x="5980561" y="3513471"/>
                <a:ext cx="2391677" cy="56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None/>
                  <a:defRPr/>
                </a:pP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此处添加</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计划</a:t>
                </a: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扼要说明，添加简短说明文字</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。此处</a:t>
                </a: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添加明年计划的扼要</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说明，添加简短说明文字</a:t>
                </a: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a:t>
                </a:r>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8" name="椭圆 17"/>
              <p:cNvSpPr/>
              <p:nvPr/>
            </p:nvSpPr>
            <p:spPr>
              <a:xfrm>
                <a:off x="4788024" y="3216460"/>
                <a:ext cx="870820" cy="8708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grpSp>
            <p:nvGrpSpPr>
              <p:cNvPr id="19" name="组合 18"/>
              <p:cNvGrpSpPr/>
              <p:nvPr/>
            </p:nvGrpSpPr>
            <p:grpSpPr>
              <a:xfrm>
                <a:off x="4833947" y="3222144"/>
                <a:ext cx="738976" cy="814283"/>
                <a:chOff x="1620027" y="990614"/>
                <a:chExt cx="738976" cy="814283"/>
              </a:xfrm>
            </p:grpSpPr>
            <p:sp>
              <p:nvSpPr>
                <p:cNvPr id="20" name="TextBox 43"/>
                <p:cNvSpPr txBox="1"/>
                <p:nvPr/>
              </p:nvSpPr>
              <p:spPr>
                <a:xfrm>
                  <a:off x="1620027" y="1159969"/>
                  <a:ext cx="379999" cy="443333"/>
                </a:xfrm>
                <a:prstGeom prst="rect">
                  <a:avLst/>
                </a:prstGeom>
                <a:noFill/>
              </p:spPr>
              <p:txBody>
                <a:bodyPr vert="eaVert" wrap="none" rtlCol="0">
                  <a:spAutoFit/>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计划</a:t>
                  </a:r>
                  <a:endParaRPr lang="zh-CN" altLang="en-US" sz="1600" dirty="0" smtClean="0">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1838483" y="990614"/>
                  <a:ext cx="520520" cy="814283"/>
                </a:xfrm>
                <a:prstGeom prst="rect">
                  <a:avLst/>
                </a:prstGeom>
              </p:spPr>
              <p:txBody>
                <a:bodyPr wrap="none">
                  <a:spAutoFit/>
                </a:bodyPr>
                <a:lstStyle/>
                <a:p>
                  <a:pPr>
                    <a:spcBef>
                      <a:spcPct val="0"/>
                    </a:spcBef>
                    <a:defRPr/>
                  </a:pPr>
                  <a:r>
                    <a:rPr lang="en-US" altLang="zh-CN" sz="54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4</a:t>
                  </a:r>
                  <a:endParaRPr lang="en-US" altLang="zh-CN" sz="54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grpSp>
      </p:grpSp>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266252"/>
            <a:ext cx="12190413" cy="556708"/>
            <a:chOff x="0" y="266252"/>
            <a:chExt cx="12190413" cy="556708"/>
          </a:xfrm>
        </p:grpSpPr>
        <p:sp>
          <p:nvSpPr>
            <p:cNvPr id="2" name="矩形 1"/>
            <p:cNvSpPr/>
            <p:nvPr/>
          </p:nvSpPr>
          <p:spPr>
            <a:xfrm>
              <a:off x="0" y="266252"/>
              <a:ext cx="12190413" cy="556708"/>
            </a:xfrm>
            <a:custGeom>
              <a:avLst/>
              <a:gdLst/>
              <a:ahLst/>
              <a:cxnLst/>
              <a:rect l="l" t="t" r="r" b="b"/>
              <a:pathLst>
                <a:path w="12190413" h="713082">
                  <a:moveTo>
                    <a:pt x="4227443" y="0"/>
                  </a:moveTo>
                  <a:lnTo>
                    <a:pt x="12190413" y="0"/>
                  </a:lnTo>
                  <a:lnTo>
                    <a:pt x="12190413" y="713082"/>
                  </a:lnTo>
                  <a:lnTo>
                    <a:pt x="4227443" y="713082"/>
                  </a:lnTo>
                  <a:close/>
                  <a:moveTo>
                    <a:pt x="0" y="0"/>
                  </a:moveTo>
                  <a:lnTo>
                    <a:pt x="543474" y="0"/>
                  </a:lnTo>
                  <a:lnTo>
                    <a:pt x="543474" y="713082"/>
                  </a:lnTo>
                  <a:lnTo>
                    <a:pt x="0" y="71308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9"/>
            <p:cNvSpPr txBox="1"/>
            <p:nvPr/>
          </p:nvSpPr>
          <p:spPr>
            <a:xfrm>
              <a:off x="662742" y="329162"/>
              <a:ext cx="3435256" cy="430887"/>
            </a:xfrm>
            <a:prstGeom prst="rect">
              <a:avLst/>
            </a:prstGeom>
            <a:noFill/>
          </p:spPr>
          <p:txBody>
            <a:bodyPr wrap="square" lIns="0" tIns="0" rIns="0" bIns="0" rtlCol="0">
              <a:spAutoFit/>
            </a:bodyPr>
            <a:lstStyle/>
            <a:p>
              <a:pPr marL="0" lvl="1" algn="ctr"/>
              <a:r>
                <a:rPr lang="zh-CN" altLang="en-US" sz="2800" dirty="0" smtClean="0">
                  <a:solidFill>
                    <a:schemeClr val="bg1">
                      <a:lumMod val="50000"/>
                    </a:schemeClr>
                  </a:solidFill>
                  <a:latin typeface="微软雅黑" panose="020B0503020204020204" pitchFamily="34" charset="-122"/>
                  <a:ea typeface="微软雅黑" panose="020B0503020204020204" pitchFamily="34" charset="-122"/>
                </a:rPr>
                <a:t>点击加入你的标题</a:t>
              </a:r>
              <a:endParaRPr lang="zh-CN" altLang="en-US" sz="2800"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802214" y="1971349"/>
            <a:ext cx="10820401" cy="4331202"/>
            <a:chOff x="3955224" y="4624462"/>
            <a:chExt cx="16591413" cy="6641231"/>
          </a:xfrm>
        </p:grpSpPr>
        <p:sp>
          <p:nvSpPr>
            <p:cNvPr id="7" name="Bent Arrow 70"/>
            <p:cNvSpPr/>
            <p:nvPr/>
          </p:nvSpPr>
          <p:spPr>
            <a:xfrm rot="5400000" flipH="1">
              <a:off x="14538431" y="6921749"/>
              <a:ext cx="1123829" cy="1101471"/>
            </a:xfrm>
            <a:prstGeom prst="bentArrow">
              <a:avLst>
                <a:gd name="adj1" fmla="val 11812"/>
                <a:gd name="adj2" fmla="val 11928"/>
                <a:gd name="adj3" fmla="val 22809"/>
                <a:gd name="adj4" fmla="val 79194"/>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sz="3200">
                <a:solidFill>
                  <a:schemeClr val="tx1"/>
                </a:solidFill>
              </a:endParaRPr>
            </a:p>
          </p:txBody>
        </p:sp>
        <p:sp>
          <p:nvSpPr>
            <p:cNvPr id="8" name="Round Diagonal Corner Rectangle 53"/>
            <p:cNvSpPr/>
            <p:nvPr/>
          </p:nvSpPr>
          <p:spPr>
            <a:xfrm>
              <a:off x="5600547" y="4649380"/>
              <a:ext cx="2102572" cy="2103120"/>
            </a:xfrm>
            <a:prstGeom prst="round2DiagRect">
              <a:avLst>
                <a:gd name="adj1" fmla="val 18841"/>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sz="1100"/>
            </a:p>
          </p:txBody>
        </p:sp>
        <p:sp>
          <p:nvSpPr>
            <p:cNvPr id="9" name="TextBox 9"/>
            <p:cNvSpPr txBox="1"/>
            <p:nvPr/>
          </p:nvSpPr>
          <p:spPr>
            <a:xfrm>
              <a:off x="5757404" y="5786835"/>
              <a:ext cx="1741299" cy="764468"/>
            </a:xfrm>
            <a:prstGeom prst="rect">
              <a:avLst/>
            </a:prstGeom>
            <a:noFill/>
          </p:spPr>
          <p:txBody>
            <a:bodyPr wrap="none" lIns="219419" tIns="109710" rIns="219419" bIns="109710" rtlCol="0">
              <a:spAutoFit/>
            </a:bodyPr>
            <a:lstStyle/>
            <a:p>
              <a:pPr algn="ctr"/>
              <a:r>
                <a:rPr lang="en-US" dirty="0" smtClean="0">
                  <a:solidFill>
                    <a:schemeClr val="bg1"/>
                  </a:solidFill>
                  <a:latin typeface="Lato Regular"/>
                  <a:ea typeface="Open Sans Light" panose="020B0306030504020204" pitchFamily="34" charset="0"/>
                  <a:cs typeface="Lato Regular"/>
                </a:rPr>
                <a:t>Social</a:t>
              </a:r>
              <a:endParaRPr lang="bg-BG" dirty="0">
                <a:solidFill>
                  <a:schemeClr val="bg1"/>
                </a:solidFill>
                <a:latin typeface="Lato Regular"/>
                <a:ea typeface="Open Sans Light" panose="020B0306030504020204" pitchFamily="34" charset="0"/>
                <a:cs typeface="Lato Regular"/>
              </a:endParaRPr>
            </a:p>
          </p:txBody>
        </p:sp>
        <p:sp>
          <p:nvSpPr>
            <p:cNvPr id="10" name="Bent Arrow 89"/>
            <p:cNvSpPr/>
            <p:nvPr/>
          </p:nvSpPr>
          <p:spPr>
            <a:xfrm rot="10800000" flipH="1">
              <a:off x="8795371" y="6910570"/>
              <a:ext cx="1123829" cy="1101471"/>
            </a:xfrm>
            <a:prstGeom prst="bentArrow">
              <a:avLst>
                <a:gd name="adj1" fmla="val 11812"/>
                <a:gd name="adj2" fmla="val 11928"/>
                <a:gd name="adj3" fmla="val 22809"/>
                <a:gd name="adj4" fmla="val 79194"/>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sz="3200">
                <a:solidFill>
                  <a:schemeClr val="tx1"/>
                </a:solidFill>
              </a:endParaRPr>
            </a:p>
          </p:txBody>
        </p:sp>
        <p:sp>
          <p:nvSpPr>
            <p:cNvPr id="11" name="Freeform 49"/>
            <p:cNvSpPr>
              <a:spLocks noChangeArrowheads="1"/>
            </p:cNvSpPr>
            <p:nvPr/>
          </p:nvSpPr>
          <p:spPr bwMode="auto">
            <a:xfrm>
              <a:off x="6312249" y="5162888"/>
              <a:ext cx="694622" cy="681881"/>
            </a:xfrm>
            <a:custGeom>
              <a:avLst/>
              <a:gdLst>
                <a:gd name="T0" fmla="*/ 239 w 479"/>
                <a:gd name="T1" fmla="*/ 0 h 471"/>
                <a:gd name="T2" fmla="*/ 239 w 479"/>
                <a:gd name="T3" fmla="*/ 0 h 471"/>
                <a:gd name="T4" fmla="*/ 0 w 479"/>
                <a:gd name="T5" fmla="*/ 231 h 471"/>
                <a:gd name="T6" fmla="*/ 239 w 479"/>
                <a:gd name="T7" fmla="*/ 470 h 471"/>
                <a:gd name="T8" fmla="*/ 478 w 479"/>
                <a:gd name="T9" fmla="*/ 231 h 471"/>
                <a:gd name="T10" fmla="*/ 239 w 479"/>
                <a:gd name="T11" fmla="*/ 0 h 471"/>
                <a:gd name="T12" fmla="*/ 177 w 479"/>
                <a:gd name="T13" fmla="*/ 338 h 471"/>
                <a:gd name="T14" fmla="*/ 177 w 479"/>
                <a:gd name="T15" fmla="*/ 338 h 471"/>
                <a:gd name="T16" fmla="*/ 133 w 479"/>
                <a:gd name="T17" fmla="*/ 338 h 471"/>
                <a:gd name="T18" fmla="*/ 133 w 479"/>
                <a:gd name="T19" fmla="*/ 178 h 471"/>
                <a:gd name="T20" fmla="*/ 177 w 479"/>
                <a:gd name="T21" fmla="*/ 178 h 471"/>
                <a:gd name="T22" fmla="*/ 177 w 479"/>
                <a:gd name="T23" fmla="*/ 338 h 471"/>
                <a:gd name="T24" fmla="*/ 159 w 479"/>
                <a:gd name="T25" fmla="*/ 160 h 471"/>
                <a:gd name="T26" fmla="*/ 159 w 479"/>
                <a:gd name="T27" fmla="*/ 160 h 471"/>
                <a:gd name="T28" fmla="*/ 133 w 479"/>
                <a:gd name="T29" fmla="*/ 134 h 471"/>
                <a:gd name="T30" fmla="*/ 159 w 479"/>
                <a:gd name="T31" fmla="*/ 107 h 471"/>
                <a:gd name="T32" fmla="*/ 186 w 479"/>
                <a:gd name="T33" fmla="*/ 134 h 471"/>
                <a:gd name="T34" fmla="*/ 159 w 479"/>
                <a:gd name="T35" fmla="*/ 160 h 471"/>
                <a:gd name="T36" fmla="*/ 354 w 479"/>
                <a:gd name="T37" fmla="*/ 338 h 471"/>
                <a:gd name="T38" fmla="*/ 354 w 479"/>
                <a:gd name="T39" fmla="*/ 338 h 471"/>
                <a:gd name="T40" fmla="*/ 310 w 479"/>
                <a:gd name="T41" fmla="*/ 338 h 471"/>
                <a:gd name="T42" fmla="*/ 310 w 479"/>
                <a:gd name="T43" fmla="*/ 249 h 471"/>
                <a:gd name="T44" fmla="*/ 284 w 479"/>
                <a:gd name="T45" fmla="*/ 213 h 471"/>
                <a:gd name="T46" fmla="*/ 256 w 479"/>
                <a:gd name="T47" fmla="*/ 231 h 471"/>
                <a:gd name="T48" fmla="*/ 256 w 479"/>
                <a:gd name="T49" fmla="*/ 240 h 471"/>
                <a:gd name="T50" fmla="*/ 256 w 479"/>
                <a:gd name="T51" fmla="*/ 338 h 471"/>
                <a:gd name="T52" fmla="*/ 212 w 479"/>
                <a:gd name="T53" fmla="*/ 338 h 471"/>
                <a:gd name="T54" fmla="*/ 212 w 479"/>
                <a:gd name="T55" fmla="*/ 231 h 471"/>
                <a:gd name="T56" fmla="*/ 203 w 479"/>
                <a:gd name="T57" fmla="*/ 178 h 471"/>
                <a:gd name="T58" fmla="*/ 247 w 479"/>
                <a:gd name="T59" fmla="*/ 178 h 471"/>
                <a:gd name="T60" fmla="*/ 247 w 479"/>
                <a:gd name="T61" fmla="*/ 196 h 471"/>
                <a:gd name="T62" fmla="*/ 256 w 479"/>
                <a:gd name="T63" fmla="*/ 196 h 471"/>
                <a:gd name="T64" fmla="*/ 300 w 479"/>
                <a:gd name="T65" fmla="*/ 178 h 471"/>
                <a:gd name="T66" fmla="*/ 354 w 479"/>
                <a:gd name="T67" fmla="*/ 240 h 471"/>
                <a:gd name="T68" fmla="*/ 354 w 479"/>
                <a:gd name="T69" fmla="*/ 33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9" h="471">
                  <a:moveTo>
                    <a:pt x="239" y="0"/>
                  </a:moveTo>
                  <a:lnTo>
                    <a:pt x="239" y="0"/>
                  </a:lnTo>
                  <a:cubicBezTo>
                    <a:pt x="106" y="0"/>
                    <a:pt x="0" y="107"/>
                    <a:pt x="0" y="231"/>
                  </a:cubicBezTo>
                  <a:cubicBezTo>
                    <a:pt x="0" y="364"/>
                    <a:pt x="106" y="470"/>
                    <a:pt x="239" y="470"/>
                  </a:cubicBezTo>
                  <a:cubicBezTo>
                    <a:pt x="372" y="470"/>
                    <a:pt x="478" y="364"/>
                    <a:pt x="478" y="231"/>
                  </a:cubicBezTo>
                  <a:cubicBezTo>
                    <a:pt x="478" y="107"/>
                    <a:pt x="372" y="0"/>
                    <a:pt x="239" y="0"/>
                  </a:cubicBezTo>
                  <a:close/>
                  <a:moveTo>
                    <a:pt x="177" y="338"/>
                  </a:moveTo>
                  <a:lnTo>
                    <a:pt x="177" y="338"/>
                  </a:lnTo>
                  <a:cubicBezTo>
                    <a:pt x="133" y="338"/>
                    <a:pt x="133" y="338"/>
                    <a:pt x="133" y="338"/>
                  </a:cubicBezTo>
                  <a:cubicBezTo>
                    <a:pt x="133" y="178"/>
                    <a:pt x="133" y="178"/>
                    <a:pt x="133" y="178"/>
                  </a:cubicBezTo>
                  <a:cubicBezTo>
                    <a:pt x="177" y="178"/>
                    <a:pt x="177" y="178"/>
                    <a:pt x="177" y="178"/>
                  </a:cubicBezTo>
                  <a:lnTo>
                    <a:pt x="177" y="338"/>
                  </a:lnTo>
                  <a:close/>
                  <a:moveTo>
                    <a:pt x="159" y="160"/>
                  </a:moveTo>
                  <a:lnTo>
                    <a:pt x="159" y="160"/>
                  </a:lnTo>
                  <a:cubicBezTo>
                    <a:pt x="141" y="160"/>
                    <a:pt x="133" y="151"/>
                    <a:pt x="133" y="134"/>
                  </a:cubicBezTo>
                  <a:cubicBezTo>
                    <a:pt x="133" y="125"/>
                    <a:pt x="141" y="107"/>
                    <a:pt x="159" y="107"/>
                  </a:cubicBezTo>
                  <a:cubicBezTo>
                    <a:pt x="168" y="107"/>
                    <a:pt x="177" y="125"/>
                    <a:pt x="186" y="134"/>
                  </a:cubicBezTo>
                  <a:cubicBezTo>
                    <a:pt x="186" y="151"/>
                    <a:pt x="168" y="160"/>
                    <a:pt x="159" y="160"/>
                  </a:cubicBezTo>
                  <a:close/>
                  <a:moveTo>
                    <a:pt x="354" y="338"/>
                  </a:moveTo>
                  <a:lnTo>
                    <a:pt x="354" y="338"/>
                  </a:lnTo>
                  <a:cubicBezTo>
                    <a:pt x="310" y="338"/>
                    <a:pt x="310" y="338"/>
                    <a:pt x="310" y="338"/>
                  </a:cubicBezTo>
                  <a:cubicBezTo>
                    <a:pt x="310" y="249"/>
                    <a:pt x="310" y="249"/>
                    <a:pt x="310" y="249"/>
                  </a:cubicBezTo>
                  <a:cubicBezTo>
                    <a:pt x="310" y="231"/>
                    <a:pt x="300" y="213"/>
                    <a:pt x="284" y="213"/>
                  </a:cubicBezTo>
                  <a:cubicBezTo>
                    <a:pt x="275" y="213"/>
                    <a:pt x="265" y="222"/>
                    <a:pt x="256" y="231"/>
                  </a:cubicBezTo>
                  <a:lnTo>
                    <a:pt x="256" y="240"/>
                  </a:lnTo>
                  <a:cubicBezTo>
                    <a:pt x="256" y="338"/>
                    <a:pt x="256" y="338"/>
                    <a:pt x="256" y="338"/>
                  </a:cubicBezTo>
                  <a:cubicBezTo>
                    <a:pt x="212" y="338"/>
                    <a:pt x="212" y="338"/>
                    <a:pt x="212" y="338"/>
                  </a:cubicBezTo>
                  <a:cubicBezTo>
                    <a:pt x="212" y="231"/>
                    <a:pt x="212" y="231"/>
                    <a:pt x="212" y="231"/>
                  </a:cubicBezTo>
                  <a:cubicBezTo>
                    <a:pt x="212" y="205"/>
                    <a:pt x="212" y="196"/>
                    <a:pt x="203" y="178"/>
                  </a:cubicBezTo>
                  <a:cubicBezTo>
                    <a:pt x="247" y="178"/>
                    <a:pt x="247" y="178"/>
                    <a:pt x="247" y="178"/>
                  </a:cubicBezTo>
                  <a:cubicBezTo>
                    <a:pt x="247" y="196"/>
                    <a:pt x="247" y="196"/>
                    <a:pt x="247" y="196"/>
                  </a:cubicBezTo>
                  <a:cubicBezTo>
                    <a:pt x="256" y="196"/>
                    <a:pt x="256" y="196"/>
                    <a:pt x="256" y="196"/>
                  </a:cubicBezTo>
                  <a:cubicBezTo>
                    <a:pt x="256" y="187"/>
                    <a:pt x="275" y="178"/>
                    <a:pt x="300" y="178"/>
                  </a:cubicBezTo>
                  <a:cubicBezTo>
                    <a:pt x="337" y="178"/>
                    <a:pt x="354" y="196"/>
                    <a:pt x="354" y="240"/>
                  </a:cubicBezTo>
                  <a:lnTo>
                    <a:pt x="354" y="338"/>
                  </a:lnTo>
                  <a:close/>
                </a:path>
              </a:pathLst>
            </a:custGeom>
            <a:solidFill>
              <a:schemeClr val="bg1"/>
            </a:solidFill>
            <a:ln>
              <a:noFill/>
            </a:ln>
            <a:effectLst/>
          </p:spPr>
          <p:txBody>
            <a:bodyPr wrap="none" anchor="ctr"/>
            <a:lstStyle/>
            <a:p>
              <a:endParaRPr lang="en-US" sz="1100" dirty="0"/>
            </a:p>
          </p:txBody>
        </p:sp>
        <p:grpSp>
          <p:nvGrpSpPr>
            <p:cNvPr id="12" name="Group 1"/>
            <p:cNvGrpSpPr/>
            <p:nvPr/>
          </p:nvGrpSpPr>
          <p:grpSpPr>
            <a:xfrm>
              <a:off x="7817390" y="4649380"/>
              <a:ext cx="2102572" cy="2103120"/>
              <a:chOff x="7817390" y="4649380"/>
              <a:chExt cx="2102572" cy="2103120"/>
            </a:xfrm>
          </p:grpSpPr>
          <p:sp>
            <p:nvSpPr>
              <p:cNvPr id="30" name="Round Diagonal Corner Rectangle 52"/>
              <p:cNvSpPr/>
              <p:nvPr/>
            </p:nvSpPr>
            <p:spPr>
              <a:xfrm rot="5400000">
                <a:off x="7817116" y="4649654"/>
                <a:ext cx="2103120" cy="2102572"/>
              </a:xfrm>
              <a:prstGeom prst="round2DiagRect">
                <a:avLst>
                  <a:gd name="adj1" fmla="val 18841"/>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sz="1100"/>
              </a:p>
            </p:txBody>
          </p:sp>
          <p:sp>
            <p:nvSpPr>
              <p:cNvPr id="31" name="TextBox 14"/>
              <p:cNvSpPr txBox="1"/>
              <p:nvPr/>
            </p:nvSpPr>
            <p:spPr>
              <a:xfrm>
                <a:off x="8007802" y="5786836"/>
                <a:ext cx="1741299" cy="764468"/>
              </a:xfrm>
              <a:prstGeom prst="rect">
                <a:avLst/>
              </a:prstGeom>
              <a:noFill/>
            </p:spPr>
            <p:txBody>
              <a:bodyPr wrap="none" lIns="219419" tIns="109710" rIns="219419" bIns="109710" rtlCol="0">
                <a:spAutoFit/>
              </a:bodyPr>
              <a:lstStyle/>
              <a:p>
                <a:pPr algn="ctr"/>
                <a:r>
                  <a:rPr lang="en-US" dirty="0" smtClean="0">
                    <a:solidFill>
                      <a:schemeClr val="bg1"/>
                    </a:solidFill>
                    <a:latin typeface="Lato Regular"/>
                    <a:ea typeface="Open Sans Light" panose="020B0306030504020204" pitchFamily="34" charset="0"/>
                    <a:cs typeface="Lato Regular"/>
                  </a:rPr>
                  <a:t>Social</a:t>
                </a:r>
                <a:endParaRPr lang="bg-BG" dirty="0">
                  <a:solidFill>
                    <a:schemeClr val="bg1"/>
                  </a:solidFill>
                  <a:latin typeface="Lato Regular"/>
                  <a:ea typeface="Open Sans Light" panose="020B0306030504020204" pitchFamily="34" charset="0"/>
                  <a:cs typeface="Lato Regular"/>
                </a:endParaRPr>
              </a:p>
            </p:txBody>
          </p:sp>
          <p:sp>
            <p:nvSpPr>
              <p:cNvPr id="33" name="Freeform 86"/>
              <p:cNvSpPr>
                <a:spLocks noChangeArrowheads="1"/>
              </p:cNvSpPr>
              <p:nvPr/>
            </p:nvSpPr>
            <p:spPr bwMode="auto">
              <a:xfrm>
                <a:off x="8502195" y="5128610"/>
                <a:ext cx="694622" cy="681876"/>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p:spPr>
            <p:txBody>
              <a:bodyPr wrap="none" anchor="ctr"/>
              <a:lstStyle/>
              <a:p>
                <a:endParaRPr lang="en-US" sz="1100" dirty="0"/>
              </a:p>
            </p:txBody>
          </p:sp>
        </p:grpSp>
        <p:grpSp>
          <p:nvGrpSpPr>
            <p:cNvPr id="13" name="Group 6"/>
            <p:cNvGrpSpPr/>
            <p:nvPr/>
          </p:nvGrpSpPr>
          <p:grpSpPr>
            <a:xfrm>
              <a:off x="16640470" y="4627100"/>
              <a:ext cx="2102572" cy="2103120"/>
              <a:chOff x="16640470" y="4627100"/>
              <a:chExt cx="2102572" cy="2103120"/>
            </a:xfrm>
          </p:grpSpPr>
          <p:sp>
            <p:nvSpPr>
              <p:cNvPr id="27" name="Round Diagonal Corner Rectangle 100"/>
              <p:cNvSpPr/>
              <p:nvPr/>
            </p:nvSpPr>
            <p:spPr>
              <a:xfrm rot="5400000">
                <a:off x="16640196" y="4627374"/>
                <a:ext cx="2103120" cy="2102572"/>
              </a:xfrm>
              <a:prstGeom prst="round2DiagRect">
                <a:avLst>
                  <a:gd name="adj1" fmla="val 18841"/>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sz="1100"/>
              </a:p>
            </p:txBody>
          </p:sp>
          <p:sp>
            <p:nvSpPr>
              <p:cNvPr id="28" name="TextBox 18"/>
              <p:cNvSpPr txBox="1"/>
              <p:nvPr/>
            </p:nvSpPr>
            <p:spPr>
              <a:xfrm>
                <a:off x="16830882" y="5786835"/>
                <a:ext cx="1741299" cy="764468"/>
              </a:xfrm>
              <a:prstGeom prst="rect">
                <a:avLst/>
              </a:prstGeom>
              <a:noFill/>
            </p:spPr>
            <p:txBody>
              <a:bodyPr wrap="none" lIns="219419" tIns="109710" rIns="219419" bIns="109710" rtlCol="0">
                <a:spAutoFit/>
              </a:bodyPr>
              <a:lstStyle/>
              <a:p>
                <a:pPr algn="ctr"/>
                <a:r>
                  <a:rPr lang="en-US" dirty="0" smtClean="0">
                    <a:solidFill>
                      <a:schemeClr val="bg1"/>
                    </a:solidFill>
                    <a:latin typeface="Lato Regular"/>
                    <a:ea typeface="Open Sans Light" panose="020B0306030504020204" pitchFamily="34" charset="0"/>
                    <a:cs typeface="Lato Regular"/>
                  </a:rPr>
                  <a:t>Social</a:t>
                </a:r>
                <a:endParaRPr lang="bg-BG" dirty="0">
                  <a:solidFill>
                    <a:schemeClr val="bg1"/>
                  </a:solidFill>
                  <a:latin typeface="Lato Regular"/>
                  <a:ea typeface="Open Sans Light" panose="020B0306030504020204" pitchFamily="34" charset="0"/>
                  <a:cs typeface="Lato Regular"/>
                </a:endParaRPr>
              </a:p>
            </p:txBody>
          </p:sp>
          <p:sp>
            <p:nvSpPr>
              <p:cNvPr id="29" name="Freeform 86"/>
              <p:cNvSpPr>
                <a:spLocks noChangeArrowheads="1"/>
              </p:cNvSpPr>
              <p:nvPr/>
            </p:nvSpPr>
            <p:spPr bwMode="auto">
              <a:xfrm>
                <a:off x="17325275" y="5128610"/>
                <a:ext cx="694622" cy="681876"/>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p:spPr>
            <p:txBody>
              <a:bodyPr wrap="none" anchor="ctr"/>
              <a:lstStyle/>
              <a:p>
                <a:endParaRPr lang="en-US" sz="1100" dirty="0"/>
              </a:p>
            </p:txBody>
          </p:sp>
        </p:grpSp>
        <p:grpSp>
          <p:nvGrpSpPr>
            <p:cNvPr id="14" name="Group 5"/>
            <p:cNvGrpSpPr/>
            <p:nvPr/>
          </p:nvGrpSpPr>
          <p:grpSpPr>
            <a:xfrm>
              <a:off x="14444272" y="4624462"/>
              <a:ext cx="2102572" cy="2103120"/>
              <a:chOff x="14444272" y="4624462"/>
              <a:chExt cx="2102572" cy="2103120"/>
            </a:xfrm>
          </p:grpSpPr>
          <p:sp>
            <p:nvSpPr>
              <p:cNvPr id="24" name="Round Diagonal Corner Rectangle 44"/>
              <p:cNvSpPr/>
              <p:nvPr/>
            </p:nvSpPr>
            <p:spPr>
              <a:xfrm>
                <a:off x="14444272" y="4624462"/>
                <a:ext cx="2102572" cy="2103120"/>
              </a:xfrm>
              <a:prstGeom prst="round2DiagRect">
                <a:avLst>
                  <a:gd name="adj1" fmla="val 18841"/>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sz="1100"/>
              </a:p>
            </p:txBody>
          </p:sp>
          <p:sp>
            <p:nvSpPr>
              <p:cNvPr id="25" name="TextBox 22"/>
              <p:cNvSpPr txBox="1"/>
              <p:nvPr/>
            </p:nvSpPr>
            <p:spPr>
              <a:xfrm>
                <a:off x="14634654" y="5778210"/>
                <a:ext cx="1741299" cy="764468"/>
              </a:xfrm>
              <a:prstGeom prst="rect">
                <a:avLst/>
              </a:prstGeom>
              <a:noFill/>
            </p:spPr>
            <p:txBody>
              <a:bodyPr wrap="none" lIns="219419" tIns="109710" rIns="219419" bIns="109710" rtlCol="0">
                <a:spAutoFit/>
              </a:bodyPr>
              <a:lstStyle/>
              <a:p>
                <a:pPr algn="ctr"/>
                <a:r>
                  <a:rPr lang="en-US" dirty="0" smtClean="0">
                    <a:solidFill>
                      <a:schemeClr val="bg1"/>
                    </a:solidFill>
                    <a:latin typeface="Lato Regular"/>
                    <a:ea typeface="Open Sans Light" panose="020B0306030504020204" pitchFamily="34" charset="0"/>
                    <a:cs typeface="Lato Regular"/>
                  </a:rPr>
                  <a:t>Social</a:t>
                </a:r>
                <a:endParaRPr lang="bg-BG" dirty="0">
                  <a:solidFill>
                    <a:schemeClr val="bg1"/>
                  </a:solidFill>
                  <a:latin typeface="Lato Regular"/>
                  <a:ea typeface="Open Sans Light" panose="020B0306030504020204" pitchFamily="34" charset="0"/>
                  <a:cs typeface="Lato Regular"/>
                </a:endParaRPr>
              </a:p>
            </p:txBody>
          </p:sp>
          <p:sp>
            <p:nvSpPr>
              <p:cNvPr id="26" name="Freeform 78"/>
              <p:cNvSpPr>
                <a:spLocks noChangeArrowheads="1"/>
              </p:cNvSpPr>
              <p:nvPr/>
            </p:nvSpPr>
            <p:spPr bwMode="auto">
              <a:xfrm>
                <a:off x="15189499" y="5162893"/>
                <a:ext cx="694622" cy="681876"/>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p:spPr>
            <p:txBody>
              <a:bodyPr wrap="none" anchor="ctr"/>
              <a:lstStyle/>
              <a:p>
                <a:endParaRPr lang="en-US" sz="1100" dirty="0"/>
              </a:p>
            </p:txBody>
          </p:sp>
        </p:grpSp>
        <p:grpSp>
          <p:nvGrpSpPr>
            <p:cNvPr id="15" name="Group 3"/>
            <p:cNvGrpSpPr/>
            <p:nvPr/>
          </p:nvGrpSpPr>
          <p:grpSpPr>
            <a:xfrm>
              <a:off x="10013458" y="6752500"/>
              <a:ext cx="2102572" cy="2103120"/>
              <a:chOff x="10013458" y="6752500"/>
              <a:chExt cx="2102572" cy="2103120"/>
            </a:xfrm>
          </p:grpSpPr>
          <p:sp>
            <p:nvSpPr>
              <p:cNvPr id="21" name="Round Diagonal Corner Rectangle 54"/>
              <p:cNvSpPr/>
              <p:nvPr/>
            </p:nvSpPr>
            <p:spPr>
              <a:xfrm>
                <a:off x="10013458" y="6752500"/>
                <a:ext cx="2102572" cy="2103120"/>
              </a:xfrm>
              <a:prstGeom prst="round2DiagRect">
                <a:avLst>
                  <a:gd name="adj1" fmla="val 18841"/>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sz="1100"/>
              </a:p>
            </p:txBody>
          </p:sp>
          <p:sp>
            <p:nvSpPr>
              <p:cNvPr id="22" name="TextBox 26"/>
              <p:cNvSpPr txBox="1"/>
              <p:nvPr/>
            </p:nvSpPr>
            <p:spPr>
              <a:xfrm>
                <a:off x="10174304" y="7858855"/>
                <a:ext cx="1741299" cy="764468"/>
              </a:xfrm>
              <a:prstGeom prst="rect">
                <a:avLst/>
              </a:prstGeom>
              <a:noFill/>
            </p:spPr>
            <p:txBody>
              <a:bodyPr wrap="none" lIns="219419" tIns="109710" rIns="219419" bIns="109710" rtlCol="0">
                <a:spAutoFit/>
              </a:bodyPr>
              <a:lstStyle/>
              <a:p>
                <a:pPr algn="ctr"/>
                <a:r>
                  <a:rPr lang="en-US" dirty="0" smtClean="0">
                    <a:solidFill>
                      <a:schemeClr val="bg1"/>
                    </a:solidFill>
                    <a:latin typeface="Lato Regular"/>
                    <a:ea typeface="Open Sans Light" panose="020B0306030504020204" pitchFamily="34" charset="0"/>
                    <a:cs typeface="Lato Regular"/>
                  </a:rPr>
                  <a:t>Social</a:t>
                </a:r>
                <a:endParaRPr lang="bg-BG" dirty="0">
                  <a:solidFill>
                    <a:schemeClr val="bg1"/>
                  </a:solidFill>
                  <a:latin typeface="Lato Regular"/>
                  <a:ea typeface="Open Sans Light" panose="020B0306030504020204" pitchFamily="34" charset="0"/>
                  <a:cs typeface="Lato Regular"/>
                </a:endParaRPr>
              </a:p>
            </p:txBody>
          </p:sp>
          <p:sp>
            <p:nvSpPr>
              <p:cNvPr id="23" name="Freeform 79"/>
              <p:cNvSpPr>
                <a:spLocks noChangeArrowheads="1"/>
              </p:cNvSpPr>
              <p:nvPr/>
            </p:nvSpPr>
            <p:spPr bwMode="auto">
              <a:xfrm>
                <a:off x="10715993" y="7234910"/>
                <a:ext cx="694625" cy="681876"/>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p:spPr>
            <p:txBody>
              <a:bodyPr wrap="none" anchor="ctr"/>
              <a:lstStyle/>
              <a:p>
                <a:endParaRPr lang="en-US" sz="1100" dirty="0"/>
              </a:p>
            </p:txBody>
          </p:sp>
        </p:grpSp>
        <p:grpSp>
          <p:nvGrpSpPr>
            <p:cNvPr id="16" name="Group 4"/>
            <p:cNvGrpSpPr/>
            <p:nvPr/>
          </p:nvGrpSpPr>
          <p:grpSpPr>
            <a:xfrm>
              <a:off x="12230300" y="6752500"/>
              <a:ext cx="2102572" cy="2103120"/>
              <a:chOff x="12230300" y="6752500"/>
              <a:chExt cx="2102572" cy="2103120"/>
            </a:xfrm>
          </p:grpSpPr>
          <p:sp>
            <p:nvSpPr>
              <p:cNvPr id="18" name="Round Diagonal Corner Rectangle 45"/>
              <p:cNvSpPr/>
              <p:nvPr/>
            </p:nvSpPr>
            <p:spPr>
              <a:xfrm rot="16200000">
                <a:off x="12230026" y="6752774"/>
                <a:ext cx="2103120" cy="2102572"/>
              </a:xfrm>
              <a:prstGeom prst="round2DiagRect">
                <a:avLst>
                  <a:gd name="adj1" fmla="val 18841"/>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sz="1100"/>
              </a:p>
            </p:txBody>
          </p:sp>
          <p:sp>
            <p:nvSpPr>
              <p:cNvPr id="19" name="TextBox 30"/>
              <p:cNvSpPr txBox="1"/>
              <p:nvPr/>
            </p:nvSpPr>
            <p:spPr>
              <a:xfrm>
                <a:off x="12424704" y="7858855"/>
                <a:ext cx="1741299" cy="764468"/>
              </a:xfrm>
              <a:prstGeom prst="rect">
                <a:avLst/>
              </a:prstGeom>
              <a:noFill/>
            </p:spPr>
            <p:txBody>
              <a:bodyPr wrap="none" lIns="219419" tIns="109710" rIns="219419" bIns="109710" rtlCol="0">
                <a:spAutoFit/>
              </a:bodyPr>
              <a:lstStyle/>
              <a:p>
                <a:pPr algn="ctr"/>
                <a:r>
                  <a:rPr lang="en-US" dirty="0" smtClean="0">
                    <a:solidFill>
                      <a:schemeClr val="bg1"/>
                    </a:solidFill>
                    <a:latin typeface="Lato Regular"/>
                    <a:ea typeface="Open Sans Light" panose="020B0306030504020204" pitchFamily="34" charset="0"/>
                    <a:cs typeface="Lato Regular"/>
                  </a:rPr>
                  <a:t>Social</a:t>
                </a:r>
                <a:endParaRPr lang="bg-BG" dirty="0">
                  <a:solidFill>
                    <a:schemeClr val="bg1"/>
                  </a:solidFill>
                  <a:latin typeface="Lato Regular"/>
                  <a:ea typeface="Open Sans Light" panose="020B0306030504020204" pitchFamily="34" charset="0"/>
                  <a:cs typeface="Lato Regular"/>
                </a:endParaRPr>
              </a:p>
            </p:txBody>
          </p:sp>
          <p:sp>
            <p:nvSpPr>
              <p:cNvPr id="20" name="Freeform 87"/>
              <p:cNvSpPr>
                <a:spLocks noChangeArrowheads="1"/>
              </p:cNvSpPr>
              <p:nvPr/>
            </p:nvSpPr>
            <p:spPr bwMode="auto">
              <a:xfrm>
                <a:off x="12973285" y="7251613"/>
                <a:ext cx="618153" cy="630895"/>
              </a:xfrm>
              <a:custGeom>
                <a:avLst/>
                <a:gdLst>
                  <a:gd name="T0" fmla="*/ 345 w 426"/>
                  <a:gd name="T1" fmla="*/ 213 h 435"/>
                  <a:gd name="T2" fmla="*/ 345 w 426"/>
                  <a:gd name="T3" fmla="*/ 213 h 435"/>
                  <a:gd name="T4" fmla="*/ 213 w 426"/>
                  <a:gd name="T5" fmla="*/ 346 h 435"/>
                  <a:gd name="T6" fmla="*/ 79 w 426"/>
                  <a:gd name="T7" fmla="*/ 213 h 435"/>
                  <a:gd name="T8" fmla="*/ 88 w 426"/>
                  <a:gd name="T9" fmla="*/ 195 h 435"/>
                  <a:gd name="T10" fmla="*/ 0 w 426"/>
                  <a:gd name="T11" fmla="*/ 195 h 435"/>
                  <a:gd name="T12" fmla="*/ 0 w 426"/>
                  <a:gd name="T13" fmla="*/ 363 h 435"/>
                  <a:gd name="T14" fmla="*/ 62 w 426"/>
                  <a:gd name="T15" fmla="*/ 434 h 435"/>
                  <a:gd name="T16" fmla="*/ 363 w 426"/>
                  <a:gd name="T17" fmla="*/ 434 h 435"/>
                  <a:gd name="T18" fmla="*/ 425 w 426"/>
                  <a:gd name="T19" fmla="*/ 363 h 435"/>
                  <a:gd name="T20" fmla="*/ 425 w 426"/>
                  <a:gd name="T21" fmla="*/ 195 h 435"/>
                  <a:gd name="T22" fmla="*/ 337 w 426"/>
                  <a:gd name="T23" fmla="*/ 195 h 435"/>
                  <a:gd name="T24" fmla="*/ 345 w 426"/>
                  <a:gd name="T25" fmla="*/ 213 h 435"/>
                  <a:gd name="T26" fmla="*/ 363 w 426"/>
                  <a:gd name="T27" fmla="*/ 0 h 435"/>
                  <a:gd name="T28" fmla="*/ 363 w 426"/>
                  <a:gd name="T29" fmla="*/ 0 h 435"/>
                  <a:gd name="T30" fmla="*/ 62 w 426"/>
                  <a:gd name="T31" fmla="*/ 0 h 435"/>
                  <a:gd name="T32" fmla="*/ 0 w 426"/>
                  <a:gd name="T33" fmla="*/ 71 h 435"/>
                  <a:gd name="T34" fmla="*/ 0 w 426"/>
                  <a:gd name="T35" fmla="*/ 142 h 435"/>
                  <a:gd name="T36" fmla="*/ 106 w 426"/>
                  <a:gd name="T37" fmla="*/ 142 h 435"/>
                  <a:gd name="T38" fmla="*/ 213 w 426"/>
                  <a:gd name="T39" fmla="*/ 89 h 435"/>
                  <a:gd name="T40" fmla="*/ 319 w 426"/>
                  <a:gd name="T41" fmla="*/ 142 h 435"/>
                  <a:gd name="T42" fmla="*/ 425 w 426"/>
                  <a:gd name="T43" fmla="*/ 142 h 435"/>
                  <a:gd name="T44" fmla="*/ 425 w 426"/>
                  <a:gd name="T45" fmla="*/ 71 h 435"/>
                  <a:gd name="T46" fmla="*/ 363 w 426"/>
                  <a:gd name="T47" fmla="*/ 0 h 435"/>
                  <a:gd name="T48" fmla="*/ 390 w 426"/>
                  <a:gd name="T49" fmla="*/ 89 h 435"/>
                  <a:gd name="T50" fmla="*/ 390 w 426"/>
                  <a:gd name="T51" fmla="*/ 89 h 435"/>
                  <a:gd name="T52" fmla="*/ 381 w 426"/>
                  <a:gd name="T53" fmla="*/ 97 h 435"/>
                  <a:gd name="T54" fmla="*/ 345 w 426"/>
                  <a:gd name="T55" fmla="*/ 97 h 435"/>
                  <a:gd name="T56" fmla="*/ 328 w 426"/>
                  <a:gd name="T57" fmla="*/ 89 h 435"/>
                  <a:gd name="T58" fmla="*/ 328 w 426"/>
                  <a:gd name="T59" fmla="*/ 53 h 435"/>
                  <a:gd name="T60" fmla="*/ 345 w 426"/>
                  <a:gd name="T61" fmla="*/ 36 h 435"/>
                  <a:gd name="T62" fmla="*/ 381 w 426"/>
                  <a:gd name="T63" fmla="*/ 36 h 435"/>
                  <a:gd name="T64" fmla="*/ 390 w 426"/>
                  <a:gd name="T65" fmla="*/ 53 h 435"/>
                  <a:gd name="T66" fmla="*/ 390 w 426"/>
                  <a:gd name="T67" fmla="*/ 89 h 435"/>
                  <a:gd name="T68" fmla="*/ 292 w 426"/>
                  <a:gd name="T69" fmla="*/ 213 h 435"/>
                  <a:gd name="T70" fmla="*/ 292 w 426"/>
                  <a:gd name="T71" fmla="*/ 213 h 435"/>
                  <a:gd name="T72" fmla="*/ 213 w 426"/>
                  <a:gd name="T73" fmla="*/ 133 h 435"/>
                  <a:gd name="T74" fmla="*/ 132 w 426"/>
                  <a:gd name="T75" fmla="*/ 213 h 435"/>
                  <a:gd name="T76" fmla="*/ 213 w 426"/>
                  <a:gd name="T77" fmla="*/ 293 h 435"/>
                  <a:gd name="T78" fmla="*/ 292 w 426"/>
                  <a:gd name="T79" fmla="*/ 213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6" h="435">
                    <a:moveTo>
                      <a:pt x="345" y="213"/>
                    </a:moveTo>
                    <a:lnTo>
                      <a:pt x="345" y="213"/>
                    </a:lnTo>
                    <a:cubicBezTo>
                      <a:pt x="345" y="284"/>
                      <a:pt x="284" y="346"/>
                      <a:pt x="213" y="346"/>
                    </a:cubicBezTo>
                    <a:cubicBezTo>
                      <a:pt x="142" y="346"/>
                      <a:pt x="79" y="284"/>
                      <a:pt x="79" y="213"/>
                    </a:cubicBezTo>
                    <a:cubicBezTo>
                      <a:pt x="79" y="203"/>
                      <a:pt x="88" y="203"/>
                      <a:pt x="88" y="195"/>
                    </a:cubicBezTo>
                    <a:cubicBezTo>
                      <a:pt x="0" y="195"/>
                      <a:pt x="0" y="195"/>
                      <a:pt x="0" y="195"/>
                    </a:cubicBezTo>
                    <a:cubicBezTo>
                      <a:pt x="0" y="363"/>
                      <a:pt x="0" y="363"/>
                      <a:pt x="0" y="363"/>
                    </a:cubicBezTo>
                    <a:cubicBezTo>
                      <a:pt x="0" y="399"/>
                      <a:pt x="26" y="434"/>
                      <a:pt x="62" y="434"/>
                    </a:cubicBezTo>
                    <a:cubicBezTo>
                      <a:pt x="363" y="434"/>
                      <a:pt x="363" y="434"/>
                      <a:pt x="363" y="434"/>
                    </a:cubicBezTo>
                    <a:cubicBezTo>
                      <a:pt x="398" y="434"/>
                      <a:pt x="425" y="399"/>
                      <a:pt x="425" y="363"/>
                    </a:cubicBezTo>
                    <a:cubicBezTo>
                      <a:pt x="425" y="195"/>
                      <a:pt x="425" y="195"/>
                      <a:pt x="425" y="195"/>
                    </a:cubicBezTo>
                    <a:cubicBezTo>
                      <a:pt x="337" y="195"/>
                      <a:pt x="337" y="195"/>
                      <a:pt x="337" y="195"/>
                    </a:cubicBezTo>
                    <a:cubicBezTo>
                      <a:pt x="337" y="203"/>
                      <a:pt x="345" y="203"/>
                      <a:pt x="345" y="213"/>
                    </a:cubicBezTo>
                    <a:close/>
                    <a:moveTo>
                      <a:pt x="363" y="0"/>
                    </a:moveTo>
                    <a:lnTo>
                      <a:pt x="363" y="0"/>
                    </a:lnTo>
                    <a:cubicBezTo>
                      <a:pt x="62" y="0"/>
                      <a:pt x="62" y="0"/>
                      <a:pt x="62" y="0"/>
                    </a:cubicBezTo>
                    <a:cubicBezTo>
                      <a:pt x="26" y="0"/>
                      <a:pt x="0" y="36"/>
                      <a:pt x="0" y="71"/>
                    </a:cubicBezTo>
                    <a:cubicBezTo>
                      <a:pt x="0" y="142"/>
                      <a:pt x="0" y="142"/>
                      <a:pt x="0" y="142"/>
                    </a:cubicBezTo>
                    <a:cubicBezTo>
                      <a:pt x="106" y="142"/>
                      <a:pt x="106" y="142"/>
                      <a:pt x="106" y="142"/>
                    </a:cubicBezTo>
                    <a:cubicBezTo>
                      <a:pt x="132" y="106"/>
                      <a:pt x="168" y="89"/>
                      <a:pt x="213" y="89"/>
                    </a:cubicBezTo>
                    <a:cubicBezTo>
                      <a:pt x="257" y="89"/>
                      <a:pt x="292" y="106"/>
                      <a:pt x="319" y="142"/>
                    </a:cubicBezTo>
                    <a:cubicBezTo>
                      <a:pt x="425" y="142"/>
                      <a:pt x="425" y="142"/>
                      <a:pt x="425" y="142"/>
                    </a:cubicBezTo>
                    <a:cubicBezTo>
                      <a:pt x="425" y="71"/>
                      <a:pt x="425" y="71"/>
                      <a:pt x="425" y="71"/>
                    </a:cubicBezTo>
                    <a:cubicBezTo>
                      <a:pt x="425" y="36"/>
                      <a:pt x="398" y="0"/>
                      <a:pt x="363" y="0"/>
                    </a:cubicBezTo>
                    <a:close/>
                    <a:moveTo>
                      <a:pt x="390" y="89"/>
                    </a:moveTo>
                    <a:lnTo>
                      <a:pt x="390" y="89"/>
                    </a:lnTo>
                    <a:cubicBezTo>
                      <a:pt x="390" y="89"/>
                      <a:pt x="390" y="97"/>
                      <a:pt x="381" y="97"/>
                    </a:cubicBezTo>
                    <a:cubicBezTo>
                      <a:pt x="345" y="97"/>
                      <a:pt x="345" y="97"/>
                      <a:pt x="345" y="97"/>
                    </a:cubicBezTo>
                    <a:cubicBezTo>
                      <a:pt x="337" y="97"/>
                      <a:pt x="328" y="89"/>
                      <a:pt x="328" y="89"/>
                    </a:cubicBezTo>
                    <a:cubicBezTo>
                      <a:pt x="328" y="53"/>
                      <a:pt x="328" y="53"/>
                      <a:pt x="328" y="53"/>
                    </a:cubicBezTo>
                    <a:cubicBezTo>
                      <a:pt x="328" y="44"/>
                      <a:pt x="337" y="36"/>
                      <a:pt x="345" y="36"/>
                    </a:cubicBezTo>
                    <a:cubicBezTo>
                      <a:pt x="381" y="36"/>
                      <a:pt x="381" y="36"/>
                      <a:pt x="381" y="36"/>
                    </a:cubicBezTo>
                    <a:cubicBezTo>
                      <a:pt x="390" y="36"/>
                      <a:pt x="390" y="44"/>
                      <a:pt x="390" y="53"/>
                    </a:cubicBezTo>
                    <a:lnTo>
                      <a:pt x="390" y="89"/>
                    </a:lnTo>
                    <a:close/>
                    <a:moveTo>
                      <a:pt x="292" y="213"/>
                    </a:moveTo>
                    <a:lnTo>
                      <a:pt x="292" y="213"/>
                    </a:lnTo>
                    <a:cubicBezTo>
                      <a:pt x="292" y="168"/>
                      <a:pt x="257" y="133"/>
                      <a:pt x="213" y="133"/>
                    </a:cubicBezTo>
                    <a:cubicBezTo>
                      <a:pt x="168" y="133"/>
                      <a:pt x="132" y="168"/>
                      <a:pt x="132" y="213"/>
                    </a:cubicBezTo>
                    <a:cubicBezTo>
                      <a:pt x="132" y="257"/>
                      <a:pt x="168" y="293"/>
                      <a:pt x="213" y="293"/>
                    </a:cubicBezTo>
                    <a:cubicBezTo>
                      <a:pt x="257" y="293"/>
                      <a:pt x="292" y="257"/>
                      <a:pt x="292" y="213"/>
                    </a:cubicBezTo>
                    <a:close/>
                  </a:path>
                </a:pathLst>
              </a:custGeom>
              <a:solidFill>
                <a:schemeClr val="bg1"/>
              </a:solidFill>
              <a:ln>
                <a:noFill/>
              </a:ln>
              <a:effectLst/>
            </p:spPr>
            <p:txBody>
              <a:bodyPr wrap="none" anchor="ctr"/>
              <a:lstStyle/>
              <a:p>
                <a:endParaRPr lang="en-US" sz="1100" dirty="0"/>
              </a:p>
            </p:txBody>
          </p:sp>
        </p:grpSp>
        <p:sp>
          <p:nvSpPr>
            <p:cNvPr id="17" name="TextBox 32"/>
            <p:cNvSpPr txBox="1"/>
            <p:nvPr/>
          </p:nvSpPr>
          <p:spPr>
            <a:xfrm>
              <a:off x="3955224" y="9651699"/>
              <a:ext cx="16591413" cy="1613994"/>
            </a:xfrm>
            <a:prstGeom prst="rect">
              <a:avLst/>
            </a:prstGeom>
            <a:noFill/>
          </p:spPr>
          <p:txBody>
            <a:bodyPr wrap="square" rtlCol="0">
              <a:spAutoFit/>
            </a:bodyPr>
            <a:lstStyle/>
            <a:p>
              <a:pPr>
                <a:lnSpc>
                  <a:spcPct val="130000"/>
                </a:lnSpc>
              </a:pPr>
              <a:r>
                <a:rPr lang="pt-BR" sz="1200" b="1" dirty="0">
                  <a:solidFill>
                    <a:schemeClr val="bg1">
                      <a:lumMod val="50000"/>
                    </a:schemeClr>
                  </a:solidFill>
                  <a:latin typeface="Lato Light"/>
                  <a:cs typeface="Lato Light"/>
                </a:rPr>
                <a:t>Lorem ipsum dolor </a:t>
              </a:r>
              <a:r>
                <a:rPr lang="pt-BR" sz="1200" dirty="0">
                  <a:solidFill>
                    <a:schemeClr val="bg1">
                      <a:lumMod val="50000"/>
                    </a:schemeClr>
                  </a:solidFill>
                  <a:latin typeface="Lato Light"/>
                  <a:cs typeface="Lato Light"/>
                </a:rPr>
                <a:t>sit amet, eos numquam accommodare et. In cibo graeco dicunt sea. Augue zril sapientem ne mei, ad suas voluptatibus eum. Tempor mediocrem imperdiet no usu, tractatos salutatus ut est. Eu vel detraxit laboramus. Cu nam unum liber audiam, sed an graeci prompta invenire, in gubergren percipitur scribentur </a:t>
              </a:r>
              <a:r>
                <a:rPr lang="pt-BR" sz="1200" dirty="0" smtClean="0">
                  <a:solidFill>
                    <a:schemeClr val="bg1">
                      <a:lumMod val="50000"/>
                    </a:schemeClr>
                  </a:solidFill>
                  <a:latin typeface="Lato Light"/>
                  <a:cs typeface="Lato Light"/>
                </a:rPr>
                <a:t>nam. Sale </a:t>
              </a:r>
              <a:r>
                <a:rPr lang="pt-BR" sz="1200" dirty="0">
                  <a:solidFill>
                    <a:schemeClr val="bg1">
                      <a:lumMod val="50000"/>
                    </a:schemeClr>
                  </a:solidFill>
                  <a:latin typeface="Lato Light"/>
                  <a:cs typeface="Lato Light"/>
                </a:rPr>
                <a:t>omnis indoctum has ei, ne sed ludus tamquam urbanitas. Vis id illud iusto, id omnium percipitur </a:t>
              </a:r>
              <a:r>
                <a:rPr lang="pt-BR" sz="1200" dirty="0" smtClean="0">
                  <a:solidFill>
                    <a:schemeClr val="bg1">
                      <a:lumMod val="50000"/>
                    </a:schemeClr>
                  </a:solidFill>
                  <a:latin typeface="Lato Light"/>
                  <a:cs typeface="Lato Light"/>
                </a:rPr>
                <a:t>duo.</a:t>
              </a:r>
              <a:endParaRPr lang="en-US" sz="1200" dirty="0">
                <a:solidFill>
                  <a:schemeClr val="bg1">
                    <a:lumMod val="50000"/>
                  </a:schemeClr>
                </a:solidFill>
                <a:latin typeface="Lato Light"/>
                <a:cs typeface="Lato Light"/>
              </a:endParaRPr>
            </a:p>
          </p:txBody>
        </p:sp>
      </p:grpSp>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266252"/>
            <a:ext cx="12190413" cy="556708"/>
            <a:chOff x="0" y="266252"/>
            <a:chExt cx="12190413" cy="556708"/>
          </a:xfrm>
        </p:grpSpPr>
        <p:sp>
          <p:nvSpPr>
            <p:cNvPr id="2" name="矩形 1"/>
            <p:cNvSpPr/>
            <p:nvPr/>
          </p:nvSpPr>
          <p:spPr>
            <a:xfrm>
              <a:off x="0" y="266252"/>
              <a:ext cx="12190413" cy="556708"/>
            </a:xfrm>
            <a:custGeom>
              <a:avLst/>
              <a:gdLst/>
              <a:ahLst/>
              <a:cxnLst/>
              <a:rect l="l" t="t" r="r" b="b"/>
              <a:pathLst>
                <a:path w="12190413" h="713082">
                  <a:moveTo>
                    <a:pt x="4227443" y="0"/>
                  </a:moveTo>
                  <a:lnTo>
                    <a:pt x="12190413" y="0"/>
                  </a:lnTo>
                  <a:lnTo>
                    <a:pt x="12190413" y="713082"/>
                  </a:lnTo>
                  <a:lnTo>
                    <a:pt x="4227443" y="713082"/>
                  </a:lnTo>
                  <a:close/>
                  <a:moveTo>
                    <a:pt x="0" y="0"/>
                  </a:moveTo>
                  <a:lnTo>
                    <a:pt x="543474" y="0"/>
                  </a:lnTo>
                  <a:lnTo>
                    <a:pt x="543474" y="713082"/>
                  </a:lnTo>
                  <a:lnTo>
                    <a:pt x="0" y="71308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9"/>
            <p:cNvSpPr txBox="1"/>
            <p:nvPr/>
          </p:nvSpPr>
          <p:spPr>
            <a:xfrm>
              <a:off x="662742" y="329162"/>
              <a:ext cx="3435256" cy="430887"/>
            </a:xfrm>
            <a:prstGeom prst="rect">
              <a:avLst/>
            </a:prstGeom>
            <a:noFill/>
          </p:spPr>
          <p:txBody>
            <a:bodyPr wrap="square" lIns="0" tIns="0" rIns="0" bIns="0" rtlCol="0">
              <a:spAutoFit/>
            </a:bodyPr>
            <a:lstStyle/>
            <a:p>
              <a:pPr marL="0" lvl="1" algn="ctr"/>
              <a:r>
                <a:rPr lang="zh-CN" altLang="en-US" sz="2800" dirty="0" smtClean="0">
                  <a:solidFill>
                    <a:schemeClr val="bg1">
                      <a:lumMod val="50000"/>
                    </a:schemeClr>
                  </a:solidFill>
                  <a:latin typeface="微软雅黑" panose="020B0503020204020204" pitchFamily="34" charset="-122"/>
                  <a:ea typeface="微软雅黑" panose="020B0503020204020204" pitchFamily="34" charset="-122"/>
                </a:rPr>
                <a:t>点击加入你的标题</a:t>
              </a:r>
              <a:endParaRPr lang="zh-CN" altLang="en-US" sz="2800"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1114697" y="1908774"/>
            <a:ext cx="10670716" cy="4482123"/>
            <a:chOff x="755576" y="1091363"/>
            <a:chExt cx="7787378" cy="3271007"/>
          </a:xfrm>
        </p:grpSpPr>
        <p:grpSp>
          <p:nvGrpSpPr>
            <p:cNvPr id="7" name="淘宝店chenying0907出品 1"/>
            <p:cNvGrpSpPr/>
            <p:nvPr/>
          </p:nvGrpSpPr>
          <p:grpSpPr>
            <a:xfrm>
              <a:off x="755576" y="2354316"/>
              <a:ext cx="1565543" cy="798390"/>
              <a:chOff x="755576" y="2354316"/>
              <a:chExt cx="1565543" cy="798390"/>
            </a:xfrm>
          </p:grpSpPr>
          <p:sp>
            <p:nvSpPr>
              <p:cNvPr id="36" name="AutoShape 15"/>
              <p:cNvSpPr>
                <a:spLocks noChangeArrowheads="1"/>
              </p:cNvSpPr>
              <p:nvPr/>
            </p:nvSpPr>
            <p:spPr bwMode="auto">
              <a:xfrm>
                <a:off x="755576" y="2354316"/>
                <a:ext cx="1565543" cy="798390"/>
              </a:xfrm>
              <a:prstGeom prst="homePlate">
                <a:avLst>
                  <a:gd name="adj" fmla="val 33678"/>
                </a:avLst>
              </a:prstGeom>
              <a:solidFill>
                <a:schemeClr val="accent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kern="0">
                  <a:solidFill>
                    <a:srgbClr val="FFFFFF"/>
                  </a:solidFill>
                  <a:latin typeface="微软雅黑" panose="020B0503020204020204" pitchFamily="34" charset="-122"/>
                  <a:ea typeface="微软雅黑" panose="020B0503020204020204" pitchFamily="34" charset="-122"/>
                </a:endParaRPr>
              </a:p>
            </p:txBody>
          </p:sp>
          <p:sp>
            <p:nvSpPr>
              <p:cNvPr id="37" name="WordArt 20"/>
              <p:cNvSpPr>
                <a:spLocks noChangeArrowheads="1" noChangeShapeType="1"/>
              </p:cNvSpPr>
              <p:nvPr/>
            </p:nvSpPr>
            <p:spPr bwMode="auto">
              <a:xfrm>
                <a:off x="1043608" y="2591511"/>
                <a:ext cx="864000" cy="324000"/>
              </a:xfrm>
              <a:prstGeom prst="rect">
                <a:avLst/>
              </a:prstGeom>
              <a:extLst>
                <a:ext uri="{AF507438-7753-43E0-B8FC-AC1667EBCBE1}">
                  <a14:hiddenEffects xmlns:a14="http://schemas.microsoft.com/office/drawing/2010/main">
                    <a:effectLst/>
                  </a14:hiddenEffects>
                </a:ext>
              </a:extLst>
            </p:spPr>
            <p:txBody>
              <a:bodyPr wrap="none" fromWordArt="1"/>
              <a:lstStyle/>
              <a:p>
                <a:pPr algn="ctr">
                  <a:defRPr/>
                </a:pPr>
                <a:r>
                  <a:rPr lang="zh-CN" altLang="en-US" sz="2000" b="1" kern="0" dirty="0" smtClean="0">
                    <a:ln w="9525" cmpd="sng">
                      <a:noFill/>
                      <a:round/>
                    </a:ln>
                    <a:solidFill>
                      <a:schemeClr val="bg1"/>
                    </a:solidFill>
                    <a:latin typeface="微软雅黑" panose="020B0503020204020204" pitchFamily="34" charset="-122"/>
                    <a:ea typeface="微软雅黑" panose="020B0503020204020204" pitchFamily="34" charset="-122"/>
                  </a:rPr>
                  <a:t>标题文字</a:t>
                </a:r>
                <a:endParaRPr lang="zh-CN" altLang="en-US" sz="2000" b="1" kern="0" dirty="0">
                  <a:ln w="9525" cmpd="sng">
                    <a:noFill/>
                    <a:round/>
                  </a:ln>
                  <a:solidFill>
                    <a:schemeClr val="bg1"/>
                  </a:solidFill>
                  <a:latin typeface="微软雅黑" panose="020B0503020204020204" pitchFamily="34" charset="-122"/>
                  <a:ea typeface="微软雅黑" panose="020B0503020204020204" pitchFamily="34" charset="-122"/>
                </a:endParaRPr>
              </a:p>
            </p:txBody>
          </p:sp>
        </p:grpSp>
        <p:grpSp>
          <p:nvGrpSpPr>
            <p:cNvPr id="8" name="淘宝店chenying0907出品 3"/>
            <p:cNvGrpSpPr/>
            <p:nvPr/>
          </p:nvGrpSpPr>
          <p:grpSpPr>
            <a:xfrm>
              <a:off x="2110492" y="2354316"/>
              <a:ext cx="1565543" cy="798390"/>
              <a:chOff x="2147342" y="2354316"/>
              <a:chExt cx="1565543" cy="798390"/>
            </a:xfrm>
          </p:grpSpPr>
          <p:sp>
            <p:nvSpPr>
              <p:cNvPr id="34" name="AutoShape 16"/>
              <p:cNvSpPr>
                <a:spLocks noChangeArrowheads="1"/>
              </p:cNvSpPr>
              <p:nvPr/>
            </p:nvSpPr>
            <p:spPr bwMode="auto">
              <a:xfrm>
                <a:off x="2147342" y="2354316"/>
                <a:ext cx="1565543" cy="798390"/>
              </a:xfrm>
              <a:prstGeom prst="chevron">
                <a:avLst>
                  <a:gd name="adj" fmla="val 33678"/>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kern="0">
                  <a:solidFill>
                    <a:srgbClr val="FFFFFF"/>
                  </a:solidFill>
                  <a:latin typeface="微软雅黑" panose="020B0503020204020204" pitchFamily="34" charset="-122"/>
                  <a:ea typeface="微软雅黑" panose="020B0503020204020204" pitchFamily="34" charset="-122"/>
                </a:endParaRPr>
              </a:p>
            </p:txBody>
          </p:sp>
          <p:sp>
            <p:nvSpPr>
              <p:cNvPr id="35" name="WordArt 21"/>
              <p:cNvSpPr>
                <a:spLocks noChangeArrowheads="1" noChangeShapeType="1"/>
              </p:cNvSpPr>
              <p:nvPr/>
            </p:nvSpPr>
            <p:spPr bwMode="auto">
              <a:xfrm>
                <a:off x="2648610" y="2591511"/>
                <a:ext cx="864000" cy="324000"/>
              </a:xfrm>
              <a:prstGeom prst="rect">
                <a:avLst/>
              </a:prstGeom>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14:hiddenEffects>
                </a:ext>
              </a:extLst>
            </p:spPr>
            <p:txBody>
              <a:bodyPr wrap="none" fromWordArt="1"/>
              <a:lstStyle/>
              <a:p>
                <a:pPr algn="ctr" defTabSz="685800"/>
                <a:r>
                  <a:rPr lang="zh-CN" altLang="en-US" sz="2000" b="1" dirty="0" smtClean="0">
                    <a:solidFill>
                      <a:schemeClr val="bg1"/>
                    </a:solidFill>
                    <a:latin typeface="微软雅黑" panose="020B0503020204020204" pitchFamily="34" charset="-122"/>
                    <a:ea typeface="微软雅黑" panose="020B0503020204020204" pitchFamily="34" charset="-122"/>
                  </a:rPr>
                  <a:t>标题</a:t>
                </a:r>
                <a:r>
                  <a:rPr lang="zh-CN" altLang="en-US" sz="2000" b="1" dirty="0">
                    <a:solidFill>
                      <a:schemeClr val="bg1"/>
                    </a:solidFill>
                    <a:latin typeface="微软雅黑" panose="020B0503020204020204" pitchFamily="34" charset="-122"/>
                    <a:ea typeface="微软雅黑" panose="020B0503020204020204" pitchFamily="34" charset="-122"/>
                  </a:rPr>
                  <a:t>文字</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9" name="淘宝店chenying0907出品 20"/>
            <p:cNvGrpSpPr/>
            <p:nvPr/>
          </p:nvGrpSpPr>
          <p:grpSpPr>
            <a:xfrm>
              <a:off x="3465408" y="2354316"/>
              <a:ext cx="1565543" cy="798390"/>
              <a:chOff x="3501870" y="2354316"/>
              <a:chExt cx="1565543" cy="798390"/>
            </a:xfrm>
          </p:grpSpPr>
          <p:sp>
            <p:nvSpPr>
              <p:cNvPr id="31" name="AutoShape 17"/>
              <p:cNvSpPr>
                <a:spLocks noChangeArrowheads="1"/>
              </p:cNvSpPr>
              <p:nvPr/>
            </p:nvSpPr>
            <p:spPr bwMode="auto">
              <a:xfrm>
                <a:off x="3501870" y="2354316"/>
                <a:ext cx="1565543" cy="798390"/>
              </a:xfrm>
              <a:prstGeom prst="chevron">
                <a:avLst>
                  <a:gd name="adj" fmla="val 33678"/>
                </a:avLst>
              </a:prstGeom>
              <a:solidFill>
                <a:schemeClr val="accent4"/>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kern="0">
                  <a:solidFill>
                    <a:srgbClr val="FFFFFF"/>
                  </a:solidFill>
                  <a:latin typeface="微软雅黑" panose="020B0503020204020204" pitchFamily="34" charset="-122"/>
                  <a:ea typeface="微软雅黑" panose="020B0503020204020204" pitchFamily="34" charset="-122"/>
                </a:endParaRPr>
              </a:p>
            </p:txBody>
          </p:sp>
          <p:sp>
            <p:nvSpPr>
              <p:cNvPr id="33" name="WordArt 22"/>
              <p:cNvSpPr>
                <a:spLocks noChangeArrowheads="1" noChangeShapeType="1"/>
              </p:cNvSpPr>
              <p:nvPr/>
            </p:nvSpPr>
            <p:spPr bwMode="auto">
              <a:xfrm>
                <a:off x="4016296" y="2591511"/>
                <a:ext cx="864000" cy="324000"/>
              </a:xfrm>
              <a:prstGeom prst="rect">
                <a:avLst/>
              </a:prstGeom>
              <a:extLst>
                <a:ext uri="{AF507438-7753-43E0-B8FC-AC1667EBCBE1}">
                  <a14:hiddenEffects xmlns:a14="http://schemas.microsoft.com/office/drawing/2010/main">
                    <a:effectLst/>
                  </a14:hiddenEffects>
                </a:ext>
              </a:extLst>
            </p:spPr>
            <p:txBody>
              <a:bodyPr wrap="none" fromWordArt="1"/>
              <a:lstStyle/>
              <a:p>
                <a:pPr algn="ctr">
                  <a:defRPr/>
                </a:pPr>
                <a:r>
                  <a:rPr lang="zh-CN" altLang="en-US" sz="2000" b="1" kern="0" dirty="0" smtClean="0">
                    <a:ln w="9525" cmpd="sng">
                      <a:noFill/>
                      <a:round/>
                    </a:ln>
                    <a:solidFill>
                      <a:schemeClr val="bg1"/>
                    </a:solidFill>
                    <a:latin typeface="微软雅黑" panose="020B0503020204020204" pitchFamily="34" charset="-122"/>
                    <a:ea typeface="微软雅黑" panose="020B0503020204020204" pitchFamily="34" charset="-122"/>
                  </a:rPr>
                  <a:t>标题</a:t>
                </a:r>
                <a:r>
                  <a:rPr lang="zh-CN" altLang="en-US" sz="2000" b="1" kern="0" dirty="0">
                    <a:ln w="9525" cmpd="sng">
                      <a:noFill/>
                      <a:round/>
                    </a:ln>
                    <a:solidFill>
                      <a:schemeClr val="bg1"/>
                    </a:solidFill>
                    <a:latin typeface="微软雅黑" panose="020B0503020204020204" pitchFamily="34" charset="-122"/>
                    <a:ea typeface="微软雅黑" panose="020B0503020204020204" pitchFamily="34" charset="-122"/>
                  </a:rPr>
                  <a:t>文字</a:t>
                </a:r>
                <a:endParaRPr lang="zh-CN" altLang="en-US" sz="2000" b="1" kern="0" dirty="0">
                  <a:ln w="9525" cmpd="sng">
                    <a:noFill/>
                    <a:round/>
                  </a:ln>
                  <a:solidFill>
                    <a:schemeClr val="bg1"/>
                  </a:solidFill>
                  <a:latin typeface="微软雅黑" panose="020B0503020204020204" pitchFamily="34" charset="-122"/>
                  <a:ea typeface="微软雅黑" panose="020B0503020204020204" pitchFamily="34" charset="-122"/>
                </a:endParaRPr>
              </a:p>
            </p:txBody>
          </p:sp>
        </p:grpSp>
        <p:grpSp>
          <p:nvGrpSpPr>
            <p:cNvPr id="10" name="淘宝店chenying0907出品 21"/>
            <p:cNvGrpSpPr/>
            <p:nvPr/>
          </p:nvGrpSpPr>
          <p:grpSpPr>
            <a:xfrm>
              <a:off x="4820324" y="2354316"/>
              <a:ext cx="1565543" cy="798390"/>
              <a:chOff x="4837779" y="2354316"/>
              <a:chExt cx="1565543" cy="798390"/>
            </a:xfrm>
          </p:grpSpPr>
          <p:sp>
            <p:nvSpPr>
              <p:cNvPr id="29" name="AutoShape 18"/>
              <p:cNvSpPr>
                <a:spLocks noChangeArrowheads="1"/>
              </p:cNvSpPr>
              <p:nvPr/>
            </p:nvSpPr>
            <p:spPr bwMode="auto">
              <a:xfrm>
                <a:off x="4837779" y="2354316"/>
                <a:ext cx="1565543" cy="798390"/>
              </a:xfrm>
              <a:prstGeom prst="chevron">
                <a:avLst>
                  <a:gd name="adj" fmla="val 33678"/>
                </a:avLst>
              </a:prstGeom>
              <a:solidFill>
                <a:schemeClr val="accent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kern="0">
                  <a:solidFill>
                    <a:srgbClr val="FFFFFF"/>
                  </a:solidFill>
                  <a:latin typeface="微软雅黑" panose="020B0503020204020204" pitchFamily="34" charset="-122"/>
                  <a:ea typeface="微软雅黑" panose="020B0503020204020204" pitchFamily="34" charset="-122"/>
                </a:endParaRPr>
              </a:p>
            </p:txBody>
          </p:sp>
          <p:sp>
            <p:nvSpPr>
              <p:cNvPr id="30" name="WordArt 23"/>
              <p:cNvSpPr>
                <a:spLocks noChangeArrowheads="1" noChangeShapeType="1"/>
              </p:cNvSpPr>
              <p:nvPr/>
            </p:nvSpPr>
            <p:spPr bwMode="auto">
              <a:xfrm>
                <a:off x="5333227" y="2591511"/>
                <a:ext cx="864000" cy="324000"/>
              </a:xfrm>
              <a:prstGeom prst="rect">
                <a:avLst/>
              </a:prstGeom>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14:hiddenEffects>
                </a:ext>
              </a:extLst>
            </p:spPr>
            <p:txBody>
              <a:bodyPr wrap="none" fromWordArt="1"/>
              <a:lstStyle/>
              <a:p>
                <a:pPr algn="ctr" defTabSz="685800"/>
                <a:r>
                  <a:rPr lang="zh-CN" altLang="en-US" sz="2000" b="1" dirty="0" smtClean="0">
                    <a:solidFill>
                      <a:schemeClr val="bg1"/>
                    </a:solidFill>
                    <a:latin typeface="微软雅黑" panose="020B0503020204020204" pitchFamily="34" charset="-122"/>
                    <a:ea typeface="微软雅黑" panose="020B0503020204020204" pitchFamily="34" charset="-122"/>
                  </a:rPr>
                  <a:t>标题</a:t>
                </a:r>
                <a:r>
                  <a:rPr lang="zh-CN" altLang="en-US" sz="2000" b="1" dirty="0">
                    <a:solidFill>
                      <a:schemeClr val="bg1"/>
                    </a:solidFill>
                    <a:latin typeface="微软雅黑" panose="020B0503020204020204" pitchFamily="34" charset="-122"/>
                    <a:ea typeface="微软雅黑" panose="020B0503020204020204" pitchFamily="34" charset="-122"/>
                  </a:rPr>
                  <a:t>文字</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11" name="淘宝店chenying0907出品 22"/>
            <p:cNvGrpSpPr/>
            <p:nvPr/>
          </p:nvGrpSpPr>
          <p:grpSpPr>
            <a:xfrm>
              <a:off x="6175239" y="2354316"/>
              <a:ext cx="1565543" cy="798390"/>
              <a:chOff x="6175239" y="2354316"/>
              <a:chExt cx="1565543" cy="798390"/>
            </a:xfrm>
          </p:grpSpPr>
          <p:sp>
            <p:nvSpPr>
              <p:cNvPr id="27" name="AutoShape 19"/>
              <p:cNvSpPr>
                <a:spLocks noChangeArrowheads="1"/>
              </p:cNvSpPr>
              <p:nvPr/>
            </p:nvSpPr>
            <p:spPr bwMode="auto">
              <a:xfrm>
                <a:off x="6175239" y="2354316"/>
                <a:ext cx="1565543" cy="798390"/>
              </a:xfrm>
              <a:prstGeom prst="chevron">
                <a:avLst>
                  <a:gd name="adj" fmla="val 33678"/>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800" kern="0">
                  <a:solidFill>
                    <a:srgbClr val="FFFFFF"/>
                  </a:solidFill>
                  <a:latin typeface="微软雅黑" panose="020B0503020204020204" pitchFamily="34" charset="-122"/>
                  <a:ea typeface="微软雅黑" panose="020B0503020204020204" pitchFamily="34" charset="-122"/>
                </a:endParaRPr>
              </a:p>
            </p:txBody>
          </p:sp>
          <p:sp>
            <p:nvSpPr>
              <p:cNvPr id="28" name="WordArt 23"/>
              <p:cNvSpPr>
                <a:spLocks noChangeArrowheads="1" noChangeShapeType="1"/>
              </p:cNvSpPr>
              <p:nvPr/>
            </p:nvSpPr>
            <p:spPr bwMode="auto">
              <a:xfrm>
                <a:off x="6579343" y="2591511"/>
                <a:ext cx="864000" cy="324000"/>
              </a:xfrm>
              <a:prstGeom prst="rect">
                <a:avLst/>
              </a:prstGeom>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14:hiddenEffects>
                </a:ext>
              </a:extLst>
            </p:spPr>
            <p:txBody>
              <a:bodyPr wrap="none" fromWordArt="1"/>
              <a:lstStyle/>
              <a:p>
                <a:pPr algn="ctr" defTabSz="685800"/>
                <a:r>
                  <a:rPr lang="zh-CN" altLang="en-US" sz="2000" b="1" dirty="0" smtClean="0">
                    <a:solidFill>
                      <a:schemeClr val="bg1"/>
                    </a:solidFill>
                    <a:latin typeface="微软雅黑" panose="020B0503020204020204" pitchFamily="34" charset="-122"/>
                    <a:ea typeface="微软雅黑" panose="020B0503020204020204" pitchFamily="34" charset="-122"/>
                  </a:rPr>
                  <a:t>标题</a:t>
                </a:r>
                <a:r>
                  <a:rPr lang="zh-CN" altLang="en-US" sz="2000" b="1" dirty="0">
                    <a:solidFill>
                      <a:schemeClr val="bg1"/>
                    </a:solidFill>
                    <a:latin typeface="微软雅黑" panose="020B0503020204020204" pitchFamily="34" charset="-122"/>
                    <a:ea typeface="微软雅黑" panose="020B0503020204020204" pitchFamily="34" charset="-122"/>
                  </a:rPr>
                  <a:t>文字</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12" name="Line 6"/>
            <p:cNvSpPr>
              <a:spLocks noChangeShapeType="1"/>
            </p:cNvSpPr>
            <p:nvPr/>
          </p:nvSpPr>
          <p:spPr bwMode="auto">
            <a:xfrm flipV="1">
              <a:off x="988782" y="1091363"/>
              <a:ext cx="0" cy="1182771"/>
            </a:xfrm>
            <a:prstGeom prst="line">
              <a:avLst/>
            </a:prstGeom>
            <a:noFill/>
            <a:ln w="12700" cmpd="sng">
              <a:solidFill>
                <a:schemeClr val="bg1">
                  <a:lumMod val="50000"/>
                </a:schemeClr>
              </a:solidFill>
              <a:round/>
              <a:headEnd type="diamond" w="med" len="med"/>
              <a:tailEnd type="diamond"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2800" kern="0">
                <a:solidFill>
                  <a:srgbClr val="080808"/>
                </a:solidFill>
                <a:latin typeface="微软雅黑" panose="020B0503020204020204" pitchFamily="34" charset="-122"/>
                <a:ea typeface="微软雅黑" panose="020B0503020204020204" pitchFamily="34" charset="-122"/>
              </a:endParaRPr>
            </a:p>
          </p:txBody>
        </p:sp>
        <p:sp>
          <p:nvSpPr>
            <p:cNvPr id="13" name="Line 7"/>
            <p:cNvSpPr>
              <a:spLocks noChangeShapeType="1"/>
            </p:cNvSpPr>
            <p:nvPr/>
          </p:nvSpPr>
          <p:spPr bwMode="auto">
            <a:xfrm flipH="1" flipV="1">
              <a:off x="3708336" y="1091363"/>
              <a:ext cx="10931" cy="1182771"/>
            </a:xfrm>
            <a:prstGeom prst="line">
              <a:avLst/>
            </a:prstGeom>
            <a:noFill/>
            <a:ln w="12700" cmpd="sng">
              <a:solidFill>
                <a:schemeClr val="bg1">
                  <a:lumMod val="50000"/>
                </a:schemeClr>
              </a:solidFill>
              <a:round/>
              <a:headEnd type="diamond" w="med" len="med"/>
              <a:tailEnd type="diamond"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2800" kern="0">
                <a:solidFill>
                  <a:srgbClr val="080808"/>
                </a:solidFill>
                <a:latin typeface="微软雅黑" panose="020B0503020204020204" pitchFamily="34" charset="-122"/>
                <a:ea typeface="微软雅黑" panose="020B0503020204020204" pitchFamily="34" charset="-122"/>
              </a:endParaRPr>
            </a:p>
          </p:txBody>
        </p:sp>
        <p:sp>
          <p:nvSpPr>
            <p:cNvPr id="14" name="Line 8"/>
            <p:cNvSpPr>
              <a:spLocks noChangeShapeType="1"/>
            </p:cNvSpPr>
            <p:nvPr/>
          </p:nvSpPr>
          <p:spPr bwMode="auto">
            <a:xfrm flipV="1">
              <a:off x="2340182" y="3243300"/>
              <a:ext cx="0" cy="1119066"/>
            </a:xfrm>
            <a:prstGeom prst="line">
              <a:avLst/>
            </a:prstGeom>
            <a:noFill/>
            <a:ln w="12700" cmpd="sng">
              <a:solidFill>
                <a:schemeClr val="bg1">
                  <a:lumMod val="50000"/>
                </a:schemeClr>
              </a:solidFill>
              <a:round/>
              <a:headEnd type="diamond" w="med" len="med"/>
              <a:tailEnd type="diamond"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2800" kern="0">
                <a:solidFill>
                  <a:srgbClr val="080808"/>
                </a:solidFill>
                <a:latin typeface="微软雅黑" panose="020B0503020204020204" pitchFamily="34" charset="-122"/>
                <a:ea typeface="微软雅黑" panose="020B0503020204020204" pitchFamily="34" charset="-122"/>
              </a:endParaRPr>
            </a:p>
          </p:txBody>
        </p:sp>
        <p:sp>
          <p:nvSpPr>
            <p:cNvPr id="15" name="Line 9"/>
            <p:cNvSpPr>
              <a:spLocks noChangeShapeType="1"/>
            </p:cNvSpPr>
            <p:nvPr/>
          </p:nvSpPr>
          <p:spPr bwMode="auto">
            <a:xfrm flipV="1">
              <a:off x="5004478" y="3243303"/>
              <a:ext cx="0" cy="1119067"/>
            </a:xfrm>
            <a:prstGeom prst="line">
              <a:avLst/>
            </a:prstGeom>
            <a:noFill/>
            <a:ln w="12700" cmpd="sng">
              <a:solidFill>
                <a:schemeClr val="bg1">
                  <a:lumMod val="50000"/>
                </a:schemeClr>
              </a:solidFill>
              <a:round/>
              <a:headEnd type="diamond" w="med" len="med"/>
              <a:tailEnd type="diamond"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2800" kern="0">
                <a:solidFill>
                  <a:srgbClr val="080808"/>
                </a:solidFill>
                <a:latin typeface="微软雅黑" panose="020B0503020204020204" pitchFamily="34" charset="-122"/>
                <a:ea typeface="微软雅黑" panose="020B0503020204020204" pitchFamily="34" charset="-122"/>
              </a:endParaRPr>
            </a:p>
          </p:txBody>
        </p:sp>
        <p:sp>
          <p:nvSpPr>
            <p:cNvPr id="16" name="TextBox 11"/>
            <p:cNvSpPr txBox="1">
              <a:spLocks noChangeArrowheads="1"/>
            </p:cNvSpPr>
            <p:nvPr/>
          </p:nvSpPr>
          <p:spPr bwMode="auto">
            <a:xfrm flipH="1">
              <a:off x="1127717" y="1460144"/>
              <a:ext cx="1944000" cy="633406"/>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eaLnBrk="1" hangingPunct="1">
                <a:lnSpc>
                  <a:spcPct val="120000"/>
                </a:lnSpc>
                <a:defRPr/>
              </a:pPr>
              <a:r>
                <a:rPr lang="zh-CN" altLang="en-US" sz="1400" dirty="0">
                  <a:solidFill>
                    <a:schemeClr val="bg1">
                      <a:lumMod val="50000"/>
                    </a:schemeClr>
                  </a:solidFill>
                  <a:latin typeface="Arial" panose="020B0604020202020204"/>
                  <a:ea typeface="微软雅黑" panose="020B0503020204020204" pitchFamily="34" charset="-122"/>
                  <a:cs typeface="+mn-ea"/>
                  <a:sym typeface="+mn-lt"/>
                </a:rPr>
                <a:t>您的内容打在这里，或者通过复制您的文本后，在此框中选择粘贴，并选择只保留文字</a:t>
              </a:r>
              <a:r>
                <a:rPr lang="zh-CN" altLang="en-US" sz="1100" dirty="0">
                  <a:solidFill>
                    <a:schemeClr val="bg1">
                      <a:lumMod val="50000"/>
                    </a:schemeClr>
                  </a:solidFill>
                  <a:latin typeface="Arial" panose="020B0604020202020204"/>
                  <a:ea typeface="微软雅黑" panose="020B0503020204020204" pitchFamily="34" charset="-122"/>
                  <a:cs typeface="+mn-ea"/>
                  <a:sym typeface="+mn-lt"/>
                </a:rPr>
                <a:t>。</a:t>
              </a:r>
              <a:endParaRPr lang="en-US" altLang="zh-CN" sz="1100" dirty="0">
                <a:solidFill>
                  <a:schemeClr val="bg1">
                    <a:lumMod val="50000"/>
                  </a:schemeClr>
                </a:solidFill>
                <a:latin typeface="Arial" panose="020B0604020202020204"/>
                <a:ea typeface="微软雅黑" panose="020B0503020204020204" pitchFamily="34" charset="-122"/>
                <a:cs typeface="+mn-ea"/>
                <a:sym typeface="+mn-lt"/>
              </a:endParaRPr>
            </a:p>
          </p:txBody>
        </p:sp>
        <p:sp>
          <p:nvSpPr>
            <p:cNvPr id="17" name="TextBox 11"/>
            <p:cNvSpPr txBox="1">
              <a:spLocks noChangeArrowheads="1"/>
            </p:cNvSpPr>
            <p:nvPr/>
          </p:nvSpPr>
          <p:spPr bwMode="auto">
            <a:xfrm flipH="1">
              <a:off x="1127729" y="1165395"/>
              <a:ext cx="1628775" cy="336918"/>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defRPr/>
              </a:pPr>
              <a:r>
                <a:rPr lang="zh-CN" altLang="en-US" sz="2400" b="1" kern="0" dirty="0">
                  <a:solidFill>
                    <a:schemeClr val="bg1">
                      <a:lumMod val="50000"/>
                    </a:schemeClr>
                  </a:solidFill>
                  <a:latin typeface="+mn-lt"/>
                  <a:ea typeface="+mn-ea"/>
                  <a:cs typeface="+mn-ea"/>
                  <a:sym typeface="+mn-lt"/>
                </a:rPr>
                <a:t>点击</a:t>
              </a:r>
              <a:r>
                <a:rPr lang="zh-CN" altLang="en-US" sz="2400" b="1" kern="0" dirty="0" smtClean="0">
                  <a:solidFill>
                    <a:schemeClr val="bg1">
                      <a:lumMod val="50000"/>
                    </a:schemeClr>
                  </a:solidFill>
                  <a:latin typeface="+mn-lt"/>
                  <a:ea typeface="+mn-ea"/>
                  <a:cs typeface="+mn-ea"/>
                  <a:sym typeface="+mn-lt"/>
                </a:rPr>
                <a:t>添加</a:t>
              </a:r>
              <a:r>
                <a:rPr lang="zh-CN" altLang="en-US" sz="2400" b="1" kern="0" dirty="0">
                  <a:solidFill>
                    <a:schemeClr val="bg1">
                      <a:lumMod val="50000"/>
                    </a:schemeClr>
                  </a:solidFill>
                  <a:latin typeface="+mn-lt"/>
                  <a:ea typeface="+mn-ea"/>
                  <a:cs typeface="+mn-ea"/>
                  <a:sym typeface="+mn-lt"/>
                </a:rPr>
                <a:t>标题</a:t>
              </a:r>
              <a:r>
                <a:rPr lang="zh-CN" altLang="en-US" sz="2400" b="1" kern="0" dirty="0" smtClean="0">
                  <a:solidFill>
                    <a:schemeClr val="bg1">
                      <a:lumMod val="50000"/>
                    </a:schemeClr>
                  </a:solidFill>
                  <a:latin typeface="+mn-lt"/>
                  <a:ea typeface="+mn-ea"/>
                  <a:cs typeface="+mn-ea"/>
                  <a:sym typeface="+mn-lt"/>
                </a:rPr>
                <a:t>    </a:t>
              </a:r>
              <a:endParaRPr lang="en-US" altLang="zh-CN" sz="2400" b="1" kern="0" dirty="0" smtClean="0">
                <a:solidFill>
                  <a:schemeClr val="bg1">
                    <a:lumMod val="50000"/>
                  </a:schemeClr>
                </a:solidFill>
                <a:latin typeface="+mn-lt"/>
                <a:ea typeface="+mn-ea"/>
                <a:cs typeface="+mn-ea"/>
                <a:sym typeface="+mn-lt"/>
              </a:endParaRPr>
            </a:p>
          </p:txBody>
        </p:sp>
        <p:sp>
          <p:nvSpPr>
            <p:cNvPr id="18" name="TextBox 11"/>
            <p:cNvSpPr txBox="1">
              <a:spLocks noChangeArrowheads="1"/>
            </p:cNvSpPr>
            <p:nvPr/>
          </p:nvSpPr>
          <p:spPr bwMode="auto">
            <a:xfrm flipH="1">
              <a:off x="3852350" y="1460144"/>
              <a:ext cx="1944000" cy="633406"/>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eaLnBrk="1" hangingPunct="1">
                <a:lnSpc>
                  <a:spcPct val="120000"/>
                </a:lnSpc>
                <a:defRPr/>
              </a:pPr>
              <a:r>
                <a:rPr lang="zh-CN" altLang="en-US" sz="1400" dirty="0">
                  <a:solidFill>
                    <a:schemeClr val="bg1">
                      <a:lumMod val="50000"/>
                    </a:schemeClr>
                  </a:solidFill>
                  <a:latin typeface="Arial" panose="020B0604020202020204"/>
                  <a:ea typeface="微软雅黑" panose="020B0503020204020204" pitchFamily="34" charset="-122"/>
                  <a:cs typeface="+mn-ea"/>
                  <a:sym typeface="+mn-lt"/>
                </a:rPr>
                <a:t>您的内容打在这里，或者通过复制您的文本后，在此框中选择粘贴，并选择只保留文字</a:t>
              </a:r>
              <a:r>
                <a:rPr lang="zh-CN" altLang="en-US" sz="1100" dirty="0">
                  <a:solidFill>
                    <a:schemeClr val="bg1">
                      <a:lumMod val="50000"/>
                    </a:schemeClr>
                  </a:solidFill>
                  <a:latin typeface="Arial" panose="020B0604020202020204"/>
                  <a:ea typeface="微软雅黑" panose="020B0503020204020204" pitchFamily="34" charset="-122"/>
                  <a:cs typeface="+mn-ea"/>
                  <a:sym typeface="+mn-lt"/>
                </a:rPr>
                <a:t>。</a:t>
              </a:r>
              <a:endParaRPr lang="en-US" altLang="zh-CN" sz="1100" dirty="0">
                <a:solidFill>
                  <a:schemeClr val="bg1">
                    <a:lumMod val="50000"/>
                  </a:schemeClr>
                </a:solidFill>
                <a:latin typeface="Arial" panose="020B0604020202020204"/>
                <a:ea typeface="微软雅黑" panose="020B0503020204020204" pitchFamily="34" charset="-122"/>
                <a:cs typeface="+mn-ea"/>
                <a:sym typeface="+mn-lt"/>
              </a:endParaRPr>
            </a:p>
          </p:txBody>
        </p:sp>
        <p:sp>
          <p:nvSpPr>
            <p:cNvPr id="19" name="TextBox 11"/>
            <p:cNvSpPr txBox="1">
              <a:spLocks noChangeArrowheads="1"/>
            </p:cNvSpPr>
            <p:nvPr/>
          </p:nvSpPr>
          <p:spPr bwMode="auto">
            <a:xfrm flipH="1">
              <a:off x="3852368" y="1165395"/>
              <a:ext cx="1628775" cy="336918"/>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defRPr/>
              </a:pPr>
              <a:r>
                <a:rPr lang="zh-CN" altLang="en-US" sz="2400" b="1" kern="0" dirty="0">
                  <a:solidFill>
                    <a:schemeClr val="bg1">
                      <a:lumMod val="50000"/>
                    </a:schemeClr>
                  </a:solidFill>
                  <a:latin typeface="+mn-lt"/>
                  <a:ea typeface="+mn-ea"/>
                  <a:cs typeface="+mn-ea"/>
                  <a:sym typeface="+mn-lt"/>
                </a:rPr>
                <a:t>点击</a:t>
              </a:r>
              <a:r>
                <a:rPr lang="zh-CN" altLang="en-US" sz="2400" b="1" kern="0" dirty="0" smtClean="0">
                  <a:solidFill>
                    <a:schemeClr val="bg1">
                      <a:lumMod val="50000"/>
                    </a:schemeClr>
                  </a:solidFill>
                  <a:latin typeface="+mn-lt"/>
                  <a:ea typeface="+mn-ea"/>
                  <a:cs typeface="+mn-ea"/>
                  <a:sym typeface="+mn-lt"/>
                </a:rPr>
                <a:t>添加</a:t>
              </a:r>
              <a:r>
                <a:rPr lang="zh-CN" altLang="en-US" sz="2400" b="1" kern="0" dirty="0">
                  <a:solidFill>
                    <a:schemeClr val="bg1">
                      <a:lumMod val="50000"/>
                    </a:schemeClr>
                  </a:solidFill>
                  <a:latin typeface="+mn-lt"/>
                  <a:ea typeface="+mn-ea"/>
                  <a:cs typeface="+mn-ea"/>
                  <a:sym typeface="+mn-lt"/>
                </a:rPr>
                <a:t>标题</a:t>
              </a:r>
              <a:r>
                <a:rPr lang="zh-CN" altLang="en-US" sz="2400" b="1" kern="0" dirty="0" smtClean="0">
                  <a:solidFill>
                    <a:schemeClr val="bg1">
                      <a:lumMod val="50000"/>
                    </a:schemeClr>
                  </a:solidFill>
                  <a:latin typeface="+mn-lt"/>
                  <a:ea typeface="+mn-ea"/>
                  <a:cs typeface="+mn-ea"/>
                  <a:sym typeface="+mn-lt"/>
                </a:rPr>
                <a:t>    </a:t>
              </a:r>
              <a:endParaRPr lang="en-US" altLang="zh-CN" sz="2400" b="1" kern="0" dirty="0" smtClean="0">
                <a:solidFill>
                  <a:schemeClr val="bg1">
                    <a:lumMod val="50000"/>
                  </a:schemeClr>
                </a:solidFill>
                <a:latin typeface="+mn-lt"/>
                <a:ea typeface="+mn-ea"/>
                <a:cs typeface="+mn-ea"/>
                <a:sym typeface="+mn-lt"/>
              </a:endParaRPr>
            </a:p>
          </p:txBody>
        </p:sp>
        <p:sp>
          <p:nvSpPr>
            <p:cNvPr id="20" name="TextBox 11"/>
            <p:cNvSpPr txBox="1">
              <a:spLocks noChangeArrowheads="1"/>
            </p:cNvSpPr>
            <p:nvPr/>
          </p:nvSpPr>
          <p:spPr bwMode="auto">
            <a:xfrm flipH="1">
              <a:off x="5220072" y="3661918"/>
              <a:ext cx="1944000" cy="633406"/>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eaLnBrk="1" hangingPunct="1">
                <a:lnSpc>
                  <a:spcPct val="120000"/>
                </a:lnSpc>
                <a:defRPr/>
              </a:pPr>
              <a:r>
                <a:rPr lang="zh-CN" altLang="en-US" sz="1400" dirty="0">
                  <a:solidFill>
                    <a:schemeClr val="bg1">
                      <a:lumMod val="50000"/>
                    </a:schemeClr>
                  </a:solidFill>
                  <a:latin typeface="Arial" panose="020B0604020202020204"/>
                  <a:ea typeface="微软雅黑" panose="020B0503020204020204" pitchFamily="34" charset="-122"/>
                  <a:cs typeface="+mn-ea"/>
                  <a:sym typeface="+mn-lt"/>
                </a:rPr>
                <a:t>您的内容打在这里，或者通过复制您的文本后，在此框中选择粘贴，并选择只保留文字</a:t>
              </a:r>
              <a:r>
                <a:rPr lang="zh-CN" altLang="en-US" sz="1100" dirty="0">
                  <a:solidFill>
                    <a:schemeClr val="bg1">
                      <a:lumMod val="50000"/>
                    </a:schemeClr>
                  </a:solidFill>
                  <a:latin typeface="Arial" panose="020B0604020202020204"/>
                  <a:ea typeface="微软雅黑" panose="020B0503020204020204" pitchFamily="34" charset="-122"/>
                  <a:cs typeface="+mn-ea"/>
                  <a:sym typeface="+mn-lt"/>
                </a:rPr>
                <a:t>。</a:t>
              </a:r>
              <a:endParaRPr lang="en-US" altLang="zh-CN" sz="1100" dirty="0">
                <a:solidFill>
                  <a:schemeClr val="bg1">
                    <a:lumMod val="50000"/>
                  </a:schemeClr>
                </a:solidFill>
                <a:latin typeface="Arial" panose="020B0604020202020204"/>
                <a:ea typeface="微软雅黑" panose="020B0503020204020204" pitchFamily="34" charset="-122"/>
                <a:cs typeface="+mn-ea"/>
                <a:sym typeface="+mn-lt"/>
              </a:endParaRPr>
            </a:p>
          </p:txBody>
        </p:sp>
        <p:sp>
          <p:nvSpPr>
            <p:cNvPr id="21" name="TextBox 11"/>
            <p:cNvSpPr txBox="1">
              <a:spLocks noChangeArrowheads="1"/>
            </p:cNvSpPr>
            <p:nvPr/>
          </p:nvSpPr>
          <p:spPr bwMode="auto">
            <a:xfrm flipH="1">
              <a:off x="5220090" y="3367170"/>
              <a:ext cx="1628775" cy="336918"/>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defRPr/>
              </a:pPr>
              <a:r>
                <a:rPr lang="zh-CN" altLang="en-US" sz="2400" b="1" kern="0" dirty="0">
                  <a:solidFill>
                    <a:schemeClr val="bg1">
                      <a:lumMod val="50000"/>
                    </a:schemeClr>
                  </a:solidFill>
                  <a:latin typeface="+mn-lt"/>
                  <a:ea typeface="+mn-ea"/>
                  <a:cs typeface="+mn-ea"/>
                  <a:sym typeface="+mn-lt"/>
                </a:rPr>
                <a:t>点击</a:t>
              </a:r>
              <a:r>
                <a:rPr lang="zh-CN" altLang="en-US" sz="2400" b="1" kern="0" dirty="0" smtClean="0">
                  <a:solidFill>
                    <a:schemeClr val="bg1">
                      <a:lumMod val="50000"/>
                    </a:schemeClr>
                  </a:solidFill>
                  <a:latin typeface="+mn-lt"/>
                  <a:ea typeface="+mn-ea"/>
                  <a:cs typeface="+mn-ea"/>
                  <a:sym typeface="+mn-lt"/>
                </a:rPr>
                <a:t>添加</a:t>
              </a:r>
              <a:r>
                <a:rPr lang="zh-CN" altLang="en-US" sz="2400" b="1" kern="0" dirty="0">
                  <a:solidFill>
                    <a:schemeClr val="bg1">
                      <a:lumMod val="50000"/>
                    </a:schemeClr>
                  </a:solidFill>
                  <a:latin typeface="+mn-lt"/>
                  <a:ea typeface="+mn-ea"/>
                  <a:cs typeface="+mn-ea"/>
                  <a:sym typeface="+mn-lt"/>
                </a:rPr>
                <a:t>标题</a:t>
              </a:r>
              <a:r>
                <a:rPr lang="zh-CN" altLang="en-US" sz="2400" b="1" kern="0" dirty="0" smtClean="0">
                  <a:solidFill>
                    <a:schemeClr val="bg1">
                      <a:lumMod val="50000"/>
                    </a:schemeClr>
                  </a:solidFill>
                  <a:latin typeface="+mn-lt"/>
                  <a:ea typeface="+mn-ea"/>
                  <a:cs typeface="+mn-ea"/>
                  <a:sym typeface="+mn-lt"/>
                </a:rPr>
                <a:t>    </a:t>
              </a:r>
              <a:endParaRPr lang="en-US" altLang="zh-CN" sz="2400" b="1" kern="0" dirty="0" smtClean="0">
                <a:solidFill>
                  <a:schemeClr val="bg1">
                    <a:lumMod val="50000"/>
                  </a:schemeClr>
                </a:solidFill>
                <a:latin typeface="+mn-lt"/>
                <a:ea typeface="+mn-ea"/>
                <a:cs typeface="+mn-ea"/>
                <a:sym typeface="+mn-lt"/>
              </a:endParaRPr>
            </a:p>
          </p:txBody>
        </p:sp>
        <p:sp>
          <p:nvSpPr>
            <p:cNvPr id="22" name="TextBox 11"/>
            <p:cNvSpPr txBox="1">
              <a:spLocks noChangeArrowheads="1"/>
            </p:cNvSpPr>
            <p:nvPr/>
          </p:nvSpPr>
          <p:spPr bwMode="auto">
            <a:xfrm flipH="1">
              <a:off x="2524043" y="3661918"/>
              <a:ext cx="1944000" cy="633406"/>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eaLnBrk="1" hangingPunct="1">
                <a:lnSpc>
                  <a:spcPct val="120000"/>
                </a:lnSpc>
                <a:defRPr/>
              </a:pPr>
              <a:r>
                <a:rPr lang="zh-CN" altLang="en-US" sz="1400" dirty="0">
                  <a:solidFill>
                    <a:schemeClr val="bg1">
                      <a:lumMod val="50000"/>
                    </a:schemeClr>
                  </a:solidFill>
                  <a:latin typeface="Arial" panose="020B0604020202020204"/>
                  <a:ea typeface="微软雅黑" panose="020B0503020204020204" pitchFamily="34" charset="-122"/>
                  <a:cs typeface="+mn-ea"/>
                  <a:sym typeface="+mn-lt"/>
                </a:rPr>
                <a:t>您的内容打在这里，或者通过复制您的文本后，在此框中选择粘贴，并选择只保留文字</a:t>
              </a:r>
              <a:r>
                <a:rPr lang="zh-CN" altLang="en-US" sz="1100" dirty="0">
                  <a:solidFill>
                    <a:schemeClr val="bg1">
                      <a:lumMod val="50000"/>
                    </a:schemeClr>
                  </a:solidFill>
                  <a:latin typeface="Arial" panose="020B0604020202020204"/>
                  <a:ea typeface="微软雅黑" panose="020B0503020204020204" pitchFamily="34" charset="-122"/>
                  <a:cs typeface="+mn-ea"/>
                  <a:sym typeface="+mn-lt"/>
                </a:rPr>
                <a:t>。</a:t>
              </a:r>
              <a:endParaRPr lang="en-US" altLang="zh-CN" sz="1100" dirty="0">
                <a:solidFill>
                  <a:schemeClr val="bg1">
                    <a:lumMod val="50000"/>
                  </a:schemeClr>
                </a:solidFill>
                <a:latin typeface="Arial" panose="020B0604020202020204"/>
                <a:ea typeface="微软雅黑" panose="020B0503020204020204" pitchFamily="34" charset="-122"/>
                <a:cs typeface="+mn-ea"/>
                <a:sym typeface="+mn-lt"/>
              </a:endParaRPr>
            </a:p>
          </p:txBody>
        </p:sp>
        <p:sp>
          <p:nvSpPr>
            <p:cNvPr id="23" name="TextBox 11"/>
            <p:cNvSpPr txBox="1">
              <a:spLocks noChangeArrowheads="1"/>
            </p:cNvSpPr>
            <p:nvPr/>
          </p:nvSpPr>
          <p:spPr bwMode="auto">
            <a:xfrm flipH="1">
              <a:off x="2524061" y="3367170"/>
              <a:ext cx="1628775" cy="336918"/>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defRPr/>
              </a:pPr>
              <a:r>
                <a:rPr lang="zh-CN" altLang="en-US" sz="2400" b="1" kern="0" dirty="0">
                  <a:solidFill>
                    <a:schemeClr val="bg1">
                      <a:lumMod val="50000"/>
                    </a:schemeClr>
                  </a:solidFill>
                  <a:latin typeface="+mn-lt"/>
                  <a:ea typeface="+mn-ea"/>
                  <a:cs typeface="+mn-ea"/>
                  <a:sym typeface="+mn-lt"/>
                </a:rPr>
                <a:t>点击</a:t>
              </a:r>
              <a:r>
                <a:rPr lang="zh-CN" altLang="en-US" sz="2400" b="1" kern="0" dirty="0" smtClean="0">
                  <a:solidFill>
                    <a:schemeClr val="bg1">
                      <a:lumMod val="50000"/>
                    </a:schemeClr>
                  </a:solidFill>
                  <a:latin typeface="+mn-lt"/>
                  <a:ea typeface="+mn-ea"/>
                  <a:cs typeface="+mn-ea"/>
                  <a:sym typeface="+mn-lt"/>
                </a:rPr>
                <a:t>添加</a:t>
              </a:r>
              <a:r>
                <a:rPr lang="zh-CN" altLang="en-US" sz="2400" b="1" kern="0" dirty="0">
                  <a:solidFill>
                    <a:schemeClr val="bg1">
                      <a:lumMod val="50000"/>
                    </a:schemeClr>
                  </a:solidFill>
                  <a:latin typeface="+mn-lt"/>
                  <a:ea typeface="+mn-ea"/>
                  <a:cs typeface="+mn-ea"/>
                  <a:sym typeface="+mn-lt"/>
                </a:rPr>
                <a:t>标题</a:t>
              </a:r>
              <a:r>
                <a:rPr lang="zh-CN" altLang="en-US" sz="2400" b="1" kern="0" dirty="0" smtClean="0">
                  <a:solidFill>
                    <a:schemeClr val="bg1">
                      <a:lumMod val="50000"/>
                    </a:schemeClr>
                  </a:solidFill>
                  <a:latin typeface="+mn-lt"/>
                  <a:ea typeface="+mn-ea"/>
                  <a:cs typeface="+mn-ea"/>
                  <a:sym typeface="+mn-lt"/>
                </a:rPr>
                <a:t>    </a:t>
              </a:r>
              <a:endParaRPr lang="en-US" altLang="zh-CN" sz="2400" b="1" kern="0" dirty="0" smtClean="0">
                <a:solidFill>
                  <a:schemeClr val="bg1">
                    <a:lumMod val="50000"/>
                  </a:schemeClr>
                </a:solidFill>
                <a:latin typeface="+mn-lt"/>
                <a:ea typeface="+mn-ea"/>
                <a:cs typeface="+mn-ea"/>
                <a:sym typeface="+mn-lt"/>
              </a:endParaRPr>
            </a:p>
          </p:txBody>
        </p:sp>
        <p:sp>
          <p:nvSpPr>
            <p:cNvPr id="24" name="Line 7"/>
            <p:cNvSpPr>
              <a:spLocks noChangeShapeType="1"/>
            </p:cNvSpPr>
            <p:nvPr/>
          </p:nvSpPr>
          <p:spPr bwMode="auto">
            <a:xfrm flipH="1" flipV="1">
              <a:off x="6392397" y="1091363"/>
              <a:ext cx="10931" cy="1182771"/>
            </a:xfrm>
            <a:prstGeom prst="line">
              <a:avLst/>
            </a:prstGeom>
            <a:noFill/>
            <a:ln w="12700" cmpd="sng">
              <a:solidFill>
                <a:schemeClr val="bg1">
                  <a:lumMod val="50000"/>
                </a:schemeClr>
              </a:solidFill>
              <a:round/>
              <a:headEnd type="diamond" w="med" len="med"/>
              <a:tailEnd type="diamond"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2800" kern="0">
                <a:solidFill>
                  <a:srgbClr val="080808"/>
                </a:solidFill>
                <a:latin typeface="微软雅黑" panose="020B0503020204020204" pitchFamily="34" charset="-122"/>
                <a:ea typeface="微软雅黑" panose="020B0503020204020204" pitchFamily="34" charset="-122"/>
              </a:endParaRPr>
            </a:p>
          </p:txBody>
        </p:sp>
        <p:sp>
          <p:nvSpPr>
            <p:cNvPr id="25" name="TextBox 11"/>
            <p:cNvSpPr txBox="1">
              <a:spLocks noChangeArrowheads="1"/>
            </p:cNvSpPr>
            <p:nvPr/>
          </p:nvSpPr>
          <p:spPr bwMode="auto">
            <a:xfrm flipH="1">
              <a:off x="6598954" y="1460144"/>
              <a:ext cx="1944000" cy="633406"/>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eaLnBrk="1" hangingPunct="1">
                <a:lnSpc>
                  <a:spcPct val="120000"/>
                </a:lnSpc>
                <a:defRPr/>
              </a:pPr>
              <a:r>
                <a:rPr lang="zh-CN" altLang="en-US" sz="1400" dirty="0">
                  <a:solidFill>
                    <a:schemeClr val="bg1">
                      <a:lumMod val="50000"/>
                    </a:schemeClr>
                  </a:solidFill>
                  <a:latin typeface="Arial" panose="020B0604020202020204"/>
                  <a:ea typeface="微软雅黑" panose="020B0503020204020204" pitchFamily="34" charset="-122"/>
                  <a:cs typeface="+mn-ea"/>
                  <a:sym typeface="+mn-lt"/>
                </a:rPr>
                <a:t>您的内容打在这里，或者通过复制您的文本后，在此框中选择粘贴，并选择只保留文字</a:t>
              </a:r>
              <a:r>
                <a:rPr lang="zh-CN" altLang="en-US" sz="1100" dirty="0">
                  <a:solidFill>
                    <a:schemeClr val="bg1">
                      <a:lumMod val="50000"/>
                    </a:schemeClr>
                  </a:solidFill>
                  <a:latin typeface="Arial" panose="020B0604020202020204"/>
                  <a:ea typeface="微软雅黑" panose="020B0503020204020204" pitchFamily="34" charset="-122"/>
                  <a:cs typeface="+mn-ea"/>
                  <a:sym typeface="+mn-lt"/>
                </a:rPr>
                <a:t>。</a:t>
              </a:r>
              <a:endParaRPr lang="en-US" altLang="zh-CN" sz="1100" dirty="0">
                <a:solidFill>
                  <a:schemeClr val="bg1">
                    <a:lumMod val="50000"/>
                  </a:schemeClr>
                </a:solidFill>
                <a:latin typeface="Arial" panose="020B0604020202020204"/>
                <a:ea typeface="微软雅黑" panose="020B0503020204020204" pitchFamily="34" charset="-122"/>
                <a:cs typeface="+mn-ea"/>
                <a:sym typeface="+mn-lt"/>
              </a:endParaRPr>
            </a:p>
          </p:txBody>
        </p:sp>
        <p:sp>
          <p:nvSpPr>
            <p:cNvPr id="26" name="TextBox 11"/>
            <p:cNvSpPr txBox="1">
              <a:spLocks noChangeArrowheads="1"/>
            </p:cNvSpPr>
            <p:nvPr/>
          </p:nvSpPr>
          <p:spPr bwMode="auto">
            <a:xfrm flipH="1">
              <a:off x="6598972" y="1165395"/>
              <a:ext cx="1628775" cy="336918"/>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defRPr/>
              </a:pPr>
              <a:r>
                <a:rPr lang="zh-CN" altLang="en-US" sz="2400" b="1" kern="0" dirty="0">
                  <a:solidFill>
                    <a:schemeClr val="bg1">
                      <a:lumMod val="50000"/>
                    </a:schemeClr>
                  </a:solidFill>
                  <a:latin typeface="+mn-lt"/>
                  <a:ea typeface="+mn-ea"/>
                  <a:cs typeface="+mn-ea"/>
                  <a:sym typeface="+mn-lt"/>
                </a:rPr>
                <a:t>点击</a:t>
              </a:r>
              <a:r>
                <a:rPr lang="zh-CN" altLang="en-US" sz="2400" b="1" kern="0" dirty="0" smtClean="0">
                  <a:solidFill>
                    <a:schemeClr val="bg1">
                      <a:lumMod val="50000"/>
                    </a:schemeClr>
                  </a:solidFill>
                  <a:latin typeface="+mn-lt"/>
                  <a:ea typeface="+mn-ea"/>
                  <a:cs typeface="+mn-ea"/>
                  <a:sym typeface="+mn-lt"/>
                </a:rPr>
                <a:t>添加</a:t>
              </a:r>
              <a:r>
                <a:rPr lang="zh-CN" altLang="en-US" sz="2400" b="1" kern="0" dirty="0">
                  <a:solidFill>
                    <a:schemeClr val="bg1">
                      <a:lumMod val="50000"/>
                    </a:schemeClr>
                  </a:solidFill>
                  <a:latin typeface="+mn-lt"/>
                  <a:ea typeface="+mn-ea"/>
                  <a:cs typeface="+mn-ea"/>
                  <a:sym typeface="+mn-lt"/>
                </a:rPr>
                <a:t>标题</a:t>
              </a:r>
              <a:r>
                <a:rPr lang="zh-CN" altLang="en-US" sz="2400" b="1" kern="0" dirty="0" smtClean="0">
                  <a:solidFill>
                    <a:schemeClr val="bg1">
                      <a:lumMod val="50000"/>
                    </a:schemeClr>
                  </a:solidFill>
                  <a:latin typeface="+mn-lt"/>
                  <a:ea typeface="+mn-ea"/>
                  <a:cs typeface="+mn-ea"/>
                  <a:sym typeface="+mn-lt"/>
                </a:rPr>
                <a:t>    </a:t>
              </a:r>
              <a:endParaRPr lang="en-US" altLang="zh-CN" sz="2400" b="1" kern="0" dirty="0" smtClean="0">
                <a:solidFill>
                  <a:schemeClr val="bg1">
                    <a:lumMod val="50000"/>
                  </a:schemeClr>
                </a:solidFill>
                <a:latin typeface="+mn-lt"/>
                <a:ea typeface="+mn-ea"/>
                <a:cs typeface="+mn-ea"/>
                <a:sym typeface="+mn-lt"/>
              </a:endParaRPr>
            </a:p>
          </p:txBody>
        </p:sp>
      </p:grpSp>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266252"/>
            <a:ext cx="12190413" cy="556708"/>
            <a:chOff x="0" y="266252"/>
            <a:chExt cx="12190413" cy="556708"/>
          </a:xfrm>
        </p:grpSpPr>
        <p:sp>
          <p:nvSpPr>
            <p:cNvPr id="2" name="矩形 1"/>
            <p:cNvSpPr/>
            <p:nvPr/>
          </p:nvSpPr>
          <p:spPr>
            <a:xfrm>
              <a:off x="0" y="266252"/>
              <a:ext cx="12190413" cy="556708"/>
            </a:xfrm>
            <a:custGeom>
              <a:avLst/>
              <a:gdLst/>
              <a:ahLst/>
              <a:cxnLst/>
              <a:rect l="l" t="t" r="r" b="b"/>
              <a:pathLst>
                <a:path w="12190413" h="713082">
                  <a:moveTo>
                    <a:pt x="4227443" y="0"/>
                  </a:moveTo>
                  <a:lnTo>
                    <a:pt x="12190413" y="0"/>
                  </a:lnTo>
                  <a:lnTo>
                    <a:pt x="12190413" y="713082"/>
                  </a:lnTo>
                  <a:lnTo>
                    <a:pt x="4227443" y="713082"/>
                  </a:lnTo>
                  <a:close/>
                  <a:moveTo>
                    <a:pt x="0" y="0"/>
                  </a:moveTo>
                  <a:lnTo>
                    <a:pt x="543474" y="0"/>
                  </a:lnTo>
                  <a:lnTo>
                    <a:pt x="543474" y="713082"/>
                  </a:lnTo>
                  <a:lnTo>
                    <a:pt x="0" y="71308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9"/>
            <p:cNvSpPr txBox="1"/>
            <p:nvPr/>
          </p:nvSpPr>
          <p:spPr>
            <a:xfrm>
              <a:off x="662742" y="329162"/>
              <a:ext cx="3435256" cy="430887"/>
            </a:xfrm>
            <a:prstGeom prst="rect">
              <a:avLst/>
            </a:prstGeom>
            <a:noFill/>
          </p:spPr>
          <p:txBody>
            <a:bodyPr wrap="square" lIns="0" tIns="0" rIns="0" bIns="0" rtlCol="0">
              <a:spAutoFit/>
            </a:bodyPr>
            <a:lstStyle/>
            <a:p>
              <a:pPr marL="0" lvl="1" algn="ctr"/>
              <a:r>
                <a:rPr lang="zh-CN" altLang="en-US" sz="2800" dirty="0" smtClean="0">
                  <a:solidFill>
                    <a:schemeClr val="bg1">
                      <a:lumMod val="50000"/>
                    </a:schemeClr>
                  </a:solidFill>
                  <a:latin typeface="微软雅黑" panose="020B0503020204020204" pitchFamily="34" charset="-122"/>
                  <a:ea typeface="微软雅黑" panose="020B0503020204020204" pitchFamily="34" charset="-122"/>
                </a:rPr>
                <a:t>点击加入你的标题</a:t>
              </a:r>
              <a:endParaRPr lang="zh-CN" altLang="en-US" sz="2800"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7" name="椭圆 6"/>
          <p:cNvSpPr/>
          <p:nvPr/>
        </p:nvSpPr>
        <p:spPr>
          <a:xfrm>
            <a:off x="1241794" y="2250801"/>
            <a:ext cx="1934460" cy="193446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823044" y="2250801"/>
            <a:ext cx="1934460" cy="193446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6396270" y="2250801"/>
            <a:ext cx="1934460" cy="193446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8982534" y="2250801"/>
            <a:ext cx="1934460" cy="193446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503908" y="4550363"/>
            <a:ext cx="1806354" cy="400110"/>
          </a:xfrm>
          <a:prstGeom prst="rect">
            <a:avLst/>
          </a:prstGeom>
        </p:spPr>
        <p:txBody>
          <a:bodyPr wrap="square">
            <a:spAutoFit/>
          </a:bodyPr>
          <a:lstStyle/>
          <a:p>
            <a:r>
              <a:rPr lang="zh-CN" altLang="en-US" sz="2000" b="1" dirty="0" smtClean="0">
                <a:solidFill>
                  <a:schemeClr val="bg1">
                    <a:lumMod val="50000"/>
                  </a:schemeClr>
                </a:solidFill>
                <a:latin typeface="微软雅黑" panose="020B0503020204020204" pitchFamily="34" charset="-122"/>
                <a:ea typeface="微软雅黑" panose="020B0503020204020204" pitchFamily="34" charset="-122"/>
              </a:rPr>
              <a:t>姓名：</a:t>
            </a:r>
            <a:r>
              <a:rPr lang="en-US" altLang="zh-CN" sz="2000" b="1" dirty="0" err="1" smtClean="0">
                <a:solidFill>
                  <a:schemeClr val="bg1">
                    <a:lumMod val="50000"/>
                  </a:schemeClr>
                </a:solidFill>
                <a:latin typeface="微软雅黑" panose="020B0503020204020204" pitchFamily="34" charset="-122"/>
                <a:ea typeface="微软雅黑" panose="020B0503020204020204" pitchFamily="34" charset="-122"/>
              </a:rPr>
              <a:t>xxxx</a:t>
            </a: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5" name="矩形 14"/>
          <p:cNvSpPr/>
          <p:nvPr/>
        </p:nvSpPr>
        <p:spPr>
          <a:xfrm>
            <a:off x="1471318" y="4939833"/>
            <a:ext cx="1738266" cy="867930"/>
          </a:xfrm>
          <a:prstGeom prst="rect">
            <a:avLst/>
          </a:prstGeom>
        </p:spPr>
        <p:txBody>
          <a:bodyPr wrap="square" anchor="ctr">
            <a:spAutoFit/>
          </a:bodyPr>
          <a:lstStyle/>
          <a:p>
            <a:pPr algn="just">
              <a:lnSpc>
                <a:spcPct val="120000"/>
              </a:lnSpc>
            </a:pP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在这里填写</a:t>
            </a: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2015</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年的业务</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方面情况只写完任务说明</a:t>
            </a:r>
            <a:endParaRPr lang="en-US" altLang="zh-CN" sz="1400" dirty="0" smtClean="0">
              <a:solidFill>
                <a:schemeClr val="bg1">
                  <a:lumMod val="50000"/>
                </a:schemeClr>
              </a:solidFill>
              <a:latin typeface="微软雅黑" panose="020B0503020204020204" pitchFamily="34" charset="-122"/>
              <a:ea typeface="微软雅黑" panose="020B0503020204020204" pitchFamily="34" charset="-122"/>
            </a:endParaRPr>
          </a:p>
        </p:txBody>
      </p:sp>
      <p:sp>
        <p:nvSpPr>
          <p:cNvPr id="16" name="矩形 15"/>
          <p:cNvSpPr/>
          <p:nvPr/>
        </p:nvSpPr>
        <p:spPr>
          <a:xfrm>
            <a:off x="4043513" y="4550363"/>
            <a:ext cx="1806354" cy="400110"/>
          </a:xfrm>
          <a:prstGeom prst="rect">
            <a:avLst/>
          </a:prstGeom>
        </p:spPr>
        <p:txBody>
          <a:bodyPr wrap="square">
            <a:sp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rPr>
              <a:t>姓名：</a:t>
            </a:r>
            <a:r>
              <a:rPr lang="en-US" altLang="zh-CN" sz="2000" b="1" dirty="0" err="1">
                <a:solidFill>
                  <a:schemeClr val="bg1">
                    <a:lumMod val="50000"/>
                  </a:schemeClr>
                </a:solidFill>
                <a:latin typeface="微软雅黑" panose="020B0503020204020204" pitchFamily="34" charset="-122"/>
                <a:ea typeface="微软雅黑" panose="020B0503020204020204" pitchFamily="34" charset="-122"/>
              </a:rPr>
              <a:t>xxxx</a:t>
            </a: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 name="矩形 16"/>
          <p:cNvSpPr/>
          <p:nvPr/>
        </p:nvSpPr>
        <p:spPr>
          <a:xfrm>
            <a:off x="6616739" y="4550363"/>
            <a:ext cx="1806354" cy="400110"/>
          </a:xfrm>
          <a:prstGeom prst="rect">
            <a:avLst/>
          </a:prstGeom>
        </p:spPr>
        <p:txBody>
          <a:bodyPr wrap="square">
            <a:sp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rPr>
              <a:t>姓名：</a:t>
            </a:r>
            <a:r>
              <a:rPr lang="en-US" altLang="zh-CN" sz="2000" b="1" dirty="0" err="1">
                <a:solidFill>
                  <a:schemeClr val="bg1">
                    <a:lumMod val="50000"/>
                  </a:schemeClr>
                </a:solidFill>
                <a:latin typeface="微软雅黑" panose="020B0503020204020204" pitchFamily="34" charset="-122"/>
                <a:ea typeface="微软雅黑" panose="020B0503020204020204" pitchFamily="34" charset="-122"/>
              </a:rPr>
              <a:t>xxxx</a:t>
            </a: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8" name="矩形 17"/>
          <p:cNvSpPr/>
          <p:nvPr/>
        </p:nvSpPr>
        <p:spPr>
          <a:xfrm>
            <a:off x="9203003" y="4550363"/>
            <a:ext cx="1806354" cy="400110"/>
          </a:xfrm>
          <a:prstGeom prst="rect">
            <a:avLst/>
          </a:prstGeom>
        </p:spPr>
        <p:txBody>
          <a:bodyPr wrap="square">
            <a:sp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rPr>
              <a:t>姓名：</a:t>
            </a:r>
            <a:r>
              <a:rPr lang="en-US" altLang="zh-CN" sz="2000" b="1" dirty="0" err="1">
                <a:solidFill>
                  <a:schemeClr val="bg1">
                    <a:lumMod val="50000"/>
                  </a:schemeClr>
                </a:solidFill>
                <a:latin typeface="微软雅黑" panose="020B0503020204020204" pitchFamily="34" charset="-122"/>
                <a:ea typeface="微软雅黑" panose="020B0503020204020204" pitchFamily="34" charset="-122"/>
              </a:rPr>
              <a:t>xxxx</a:t>
            </a: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9" name="矩形 18"/>
          <p:cNvSpPr/>
          <p:nvPr/>
        </p:nvSpPr>
        <p:spPr>
          <a:xfrm>
            <a:off x="4052567" y="4939834"/>
            <a:ext cx="1730419" cy="867930"/>
          </a:xfrm>
          <a:prstGeom prst="rect">
            <a:avLst/>
          </a:prstGeom>
        </p:spPr>
        <p:txBody>
          <a:bodyPr wrap="square" anchor="ctr">
            <a:spAutoFit/>
          </a:bodyPr>
          <a:lstStyle/>
          <a:p>
            <a:pPr algn="just">
              <a:lnSpc>
                <a:spcPct val="12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在这里填写</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2015</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年的技能方面</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情况只</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写完任务</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说明</a:t>
            </a: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0" name="矩形 19"/>
          <p:cNvSpPr/>
          <p:nvPr/>
        </p:nvSpPr>
        <p:spPr>
          <a:xfrm>
            <a:off x="6625793" y="4939833"/>
            <a:ext cx="1781429" cy="867930"/>
          </a:xfrm>
          <a:prstGeom prst="rect">
            <a:avLst/>
          </a:prstGeom>
        </p:spPr>
        <p:txBody>
          <a:bodyPr wrap="square" anchor="ctr">
            <a:spAutoFit/>
          </a:bodyPr>
          <a:lstStyle/>
          <a:p>
            <a:pPr algn="just">
              <a:lnSpc>
                <a:spcPct val="120000"/>
              </a:lnSpc>
            </a:pP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在这里填写</a:t>
            </a: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2015</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年</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的业绩方面情况只写完任务说明</a:t>
            </a:r>
            <a:endParaRPr lang="en-US" altLang="zh-CN" sz="1400" dirty="0" smtClean="0">
              <a:solidFill>
                <a:schemeClr val="bg1">
                  <a:lumMod val="50000"/>
                </a:schemeClr>
              </a:solidFill>
              <a:latin typeface="微软雅黑" panose="020B0503020204020204" pitchFamily="34" charset="-122"/>
              <a:ea typeface="微软雅黑" panose="020B0503020204020204" pitchFamily="34" charset="-122"/>
            </a:endParaRPr>
          </a:p>
        </p:txBody>
      </p:sp>
      <p:sp>
        <p:nvSpPr>
          <p:cNvPr id="21" name="矩形 20"/>
          <p:cNvSpPr/>
          <p:nvPr/>
        </p:nvSpPr>
        <p:spPr>
          <a:xfrm>
            <a:off x="9212058" y="4939834"/>
            <a:ext cx="1757891" cy="867930"/>
          </a:xfrm>
          <a:prstGeom prst="rect">
            <a:avLst/>
          </a:prstGeom>
        </p:spPr>
        <p:txBody>
          <a:bodyPr wrap="square" anchor="ctr">
            <a:spAutoFit/>
          </a:bodyPr>
          <a:lstStyle/>
          <a:p>
            <a:pPr algn="just">
              <a:lnSpc>
                <a:spcPct val="120000"/>
              </a:lnSpc>
            </a:pP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在这里填写</a:t>
            </a: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2015</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年的管理</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方面情况只写完任务说明</a:t>
            </a:r>
            <a:endParaRPr lang="en-US" altLang="zh-CN" sz="1400" dirty="0" smtClean="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Effect transition="in" filter="fade">
                                      <p:cBhvr>
                                        <p:cTn id="25" dur="500"/>
                                        <p:tgtEl>
                                          <p:spTgt spid="11"/>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p:cTn id="29" dur="500" fill="hold"/>
                                        <p:tgtEl>
                                          <p:spTgt spid="13"/>
                                        </p:tgtEl>
                                        <p:attrNameLst>
                                          <p:attrName>ppt_w</p:attrName>
                                        </p:attrNameLst>
                                      </p:cBhvr>
                                      <p:tavLst>
                                        <p:tav tm="0">
                                          <p:val>
                                            <p:fltVal val="0"/>
                                          </p:val>
                                        </p:tav>
                                        <p:tav tm="100000">
                                          <p:val>
                                            <p:strVal val="#ppt_w"/>
                                          </p:val>
                                        </p:tav>
                                      </p:tavLst>
                                    </p:anim>
                                    <p:anim calcmode="lin" valueType="num">
                                      <p:cBhvr>
                                        <p:cTn id="30" dur="500" fill="hold"/>
                                        <p:tgtEl>
                                          <p:spTgt spid="13"/>
                                        </p:tgtEl>
                                        <p:attrNameLst>
                                          <p:attrName>ppt_h</p:attrName>
                                        </p:attrNameLst>
                                      </p:cBhvr>
                                      <p:tavLst>
                                        <p:tav tm="0">
                                          <p:val>
                                            <p:fltVal val="0"/>
                                          </p:val>
                                        </p:tav>
                                        <p:tav tm="100000">
                                          <p:val>
                                            <p:strVal val="#ppt_h"/>
                                          </p:val>
                                        </p:tav>
                                      </p:tavLst>
                                    </p:anim>
                                    <p:animEffect transition="in" filter="fade">
                                      <p:cBhvr>
                                        <p:cTn id="31" dur="500"/>
                                        <p:tgtEl>
                                          <p:spTgt spid="13"/>
                                        </p:tgtEl>
                                      </p:cBhvr>
                                    </p:animEffect>
                                  </p:childTnLst>
                                </p:cTn>
                              </p:par>
                            </p:childTnLst>
                          </p:cTn>
                        </p:par>
                        <p:par>
                          <p:cTn id="32" fill="hold">
                            <p:stCondLst>
                              <p:cond delay="2500"/>
                            </p:stCondLst>
                            <p:childTnLst>
                              <p:par>
                                <p:cTn id="33" presetID="22" presetClass="entr" presetSubtype="8"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left)">
                                      <p:cBhvr>
                                        <p:cTn id="35" dur="500"/>
                                        <p:tgtEl>
                                          <p:spTgt spid="14"/>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left)">
                                      <p:cBhvr>
                                        <p:cTn id="38" dur="500"/>
                                        <p:tgtEl>
                                          <p:spTgt spid="15"/>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left)">
                                      <p:cBhvr>
                                        <p:cTn id="41" dur="500"/>
                                        <p:tgtEl>
                                          <p:spTgt spid="16"/>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wipe(left)">
                                      <p:cBhvr>
                                        <p:cTn id="44" dur="500"/>
                                        <p:tgtEl>
                                          <p:spTgt spid="19"/>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left)">
                                      <p:cBhvr>
                                        <p:cTn id="47" dur="500"/>
                                        <p:tgtEl>
                                          <p:spTgt spid="17"/>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wipe(left)">
                                      <p:cBhvr>
                                        <p:cTn id="50" dur="500"/>
                                        <p:tgtEl>
                                          <p:spTgt spid="20"/>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wipe(left)">
                                      <p:cBhvr>
                                        <p:cTn id="53" dur="500"/>
                                        <p:tgtEl>
                                          <p:spTgt spid="18"/>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wipe(left)">
                                      <p:cBhvr>
                                        <p:cTn id="5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3" grpId="0" animBg="1"/>
      <p:bldP spid="14" grpId="0"/>
      <p:bldP spid="15" grpId="0"/>
      <p:bldP spid="16" grpId="0"/>
      <p:bldP spid="17" grpId="0"/>
      <p:bldP spid="18" grpId="0"/>
      <p:bldP spid="19" grpId="0"/>
      <p:bldP spid="20"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rot="247638">
            <a:off x="-875561" y="3513567"/>
            <a:ext cx="10874121" cy="5366882"/>
            <a:chOff x="5542954" y="4995627"/>
            <a:chExt cx="6392799" cy="3155145"/>
          </a:xfrm>
          <a:noFill/>
        </p:grpSpPr>
        <p:grpSp>
          <p:nvGrpSpPr>
            <p:cNvPr id="8" name="组合 7"/>
            <p:cNvGrpSpPr/>
            <p:nvPr/>
          </p:nvGrpSpPr>
          <p:grpSpPr>
            <a:xfrm>
              <a:off x="5542954" y="4995627"/>
              <a:ext cx="6392799" cy="2785363"/>
              <a:chOff x="3630711" y="5191816"/>
              <a:chExt cx="6392798" cy="2785363"/>
            </a:xfrm>
            <a:grpFill/>
          </p:grpSpPr>
          <p:sp>
            <p:nvSpPr>
              <p:cNvPr id="10" name="直角三角形 9"/>
              <p:cNvSpPr/>
              <p:nvPr/>
            </p:nvSpPr>
            <p:spPr>
              <a:xfrm rot="9959109" flipH="1">
                <a:off x="3630711" y="5191816"/>
                <a:ext cx="1651689" cy="2284933"/>
              </a:xfrm>
              <a:prstGeom prst="rtTriangl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rot="1265245" flipH="1">
                <a:off x="4433300" y="5959693"/>
                <a:ext cx="5590209" cy="2017486"/>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rot="20378253">
              <a:off x="5999353" y="6133286"/>
              <a:ext cx="4180113" cy="2017486"/>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rot="247638">
            <a:off x="-6749393" y="4016898"/>
            <a:ext cx="14629988" cy="5360851"/>
            <a:chOff x="2084713" y="5137030"/>
            <a:chExt cx="8600841" cy="3151600"/>
          </a:xfrm>
        </p:grpSpPr>
        <p:grpSp>
          <p:nvGrpSpPr>
            <p:cNvPr id="13" name="组合 12"/>
            <p:cNvGrpSpPr/>
            <p:nvPr/>
          </p:nvGrpSpPr>
          <p:grpSpPr>
            <a:xfrm>
              <a:off x="2084713" y="5137030"/>
              <a:ext cx="8600841" cy="2661004"/>
              <a:chOff x="172470" y="5333217"/>
              <a:chExt cx="8600841" cy="2661004"/>
            </a:xfrm>
          </p:grpSpPr>
          <p:sp>
            <p:nvSpPr>
              <p:cNvPr id="15" name="直角三角形 14"/>
              <p:cNvSpPr/>
              <p:nvPr/>
            </p:nvSpPr>
            <p:spPr>
              <a:xfrm rot="9959109" flipH="1">
                <a:off x="4172903" y="5333217"/>
                <a:ext cx="1153640" cy="1659326"/>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rot="20729349">
                <a:off x="172470" y="5976735"/>
                <a:ext cx="4180114" cy="201748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rot="1265245" flipH="1">
                <a:off x="4593197" y="5903220"/>
                <a:ext cx="4180114" cy="201748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矩形 13"/>
            <p:cNvSpPr/>
            <p:nvPr/>
          </p:nvSpPr>
          <p:spPr>
            <a:xfrm rot="20369299">
              <a:off x="5777329" y="6195215"/>
              <a:ext cx="4180114" cy="20934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rot="247638" flipH="1" flipV="1">
            <a:off x="6346999" y="-2584599"/>
            <a:ext cx="10874117" cy="5333752"/>
            <a:chOff x="5510142" y="5015105"/>
            <a:chExt cx="6392796" cy="3135667"/>
          </a:xfrm>
          <a:noFill/>
        </p:grpSpPr>
        <p:grpSp>
          <p:nvGrpSpPr>
            <p:cNvPr id="19" name="组合 18"/>
            <p:cNvGrpSpPr/>
            <p:nvPr/>
          </p:nvGrpSpPr>
          <p:grpSpPr>
            <a:xfrm>
              <a:off x="5510142" y="5015105"/>
              <a:ext cx="6392796" cy="2785362"/>
              <a:chOff x="3597899" y="5211294"/>
              <a:chExt cx="6392795" cy="2785362"/>
            </a:xfrm>
            <a:grpFill/>
          </p:grpSpPr>
          <p:sp>
            <p:nvSpPr>
              <p:cNvPr id="21" name="直角三角形 20"/>
              <p:cNvSpPr/>
              <p:nvPr/>
            </p:nvSpPr>
            <p:spPr>
              <a:xfrm rot="9959109" flipH="1">
                <a:off x="3597899" y="5211294"/>
                <a:ext cx="1651689" cy="2284933"/>
              </a:xfrm>
              <a:prstGeom prst="rtTriangl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rot="1265245" flipH="1">
                <a:off x="4400486" y="5979170"/>
                <a:ext cx="5590208" cy="2017486"/>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矩形 19"/>
            <p:cNvSpPr/>
            <p:nvPr/>
          </p:nvSpPr>
          <p:spPr>
            <a:xfrm rot="20793150">
              <a:off x="5999353" y="6133286"/>
              <a:ext cx="4180113" cy="2017486"/>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4436762" y="1682071"/>
            <a:ext cx="1562396" cy="15623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800" dirty="0" smtClean="0">
                <a:solidFill>
                  <a:schemeClr val="bg1"/>
                </a:solidFill>
              </a:rPr>
              <a:t>02</a:t>
            </a:r>
            <a:endParaRPr lang="zh-CN" altLang="en-US" sz="8800" dirty="0">
              <a:solidFill>
                <a:schemeClr val="bg1"/>
              </a:solidFill>
            </a:endParaRPr>
          </a:p>
        </p:txBody>
      </p:sp>
      <p:grpSp>
        <p:nvGrpSpPr>
          <p:cNvPr id="24" name="组合 23"/>
          <p:cNvGrpSpPr/>
          <p:nvPr/>
        </p:nvGrpSpPr>
        <p:grpSpPr>
          <a:xfrm>
            <a:off x="4393458" y="2312122"/>
            <a:ext cx="6478204" cy="1625906"/>
            <a:chOff x="4944553" y="2450699"/>
            <a:chExt cx="6478204" cy="1625906"/>
          </a:xfrm>
        </p:grpSpPr>
        <p:sp>
          <p:nvSpPr>
            <p:cNvPr id="25" name="矩形 24"/>
            <p:cNvSpPr/>
            <p:nvPr/>
          </p:nvSpPr>
          <p:spPr>
            <a:xfrm>
              <a:off x="6621443" y="2450699"/>
              <a:ext cx="4801314" cy="1015663"/>
            </a:xfrm>
            <a:prstGeom prst="rect">
              <a:avLst/>
            </a:prstGeom>
          </p:spPr>
          <p:txBody>
            <a:bodyPr wrap="none">
              <a:spAutoFit/>
            </a:bodyPr>
            <a:lstStyle/>
            <a:p>
              <a:pPr algn="ctr"/>
              <a:r>
                <a:rPr kumimoji="1" lang="zh-CN" altLang="en-US" sz="6000" dirty="0" smtClean="0">
                  <a:solidFill>
                    <a:schemeClr val="accent1"/>
                  </a:solidFill>
                  <a:latin typeface="微软雅黑" panose="020B0503020204020204" pitchFamily="34" charset="-122"/>
                  <a:ea typeface="微软雅黑" panose="020B0503020204020204" pitchFamily="34" charset="-122"/>
                </a:rPr>
                <a:t>加入你的标题</a:t>
              </a:r>
              <a:endParaRPr kumimoji="1" lang="zh-CN" altLang="en-US" sz="6000" dirty="0">
                <a:solidFill>
                  <a:schemeClr val="accent1"/>
                </a:solidFill>
                <a:latin typeface="微软雅黑" panose="020B0503020204020204" pitchFamily="34" charset="-122"/>
                <a:ea typeface="微软雅黑" panose="020B0503020204020204" pitchFamily="34" charset="-122"/>
              </a:endParaRPr>
            </a:p>
          </p:txBody>
        </p:sp>
        <p:sp>
          <p:nvSpPr>
            <p:cNvPr id="26" name="矩形 25"/>
            <p:cNvSpPr/>
            <p:nvPr/>
          </p:nvSpPr>
          <p:spPr>
            <a:xfrm>
              <a:off x="4944553" y="3450921"/>
              <a:ext cx="6478204" cy="625684"/>
            </a:xfrm>
            <a:prstGeom prst="rect">
              <a:avLst/>
            </a:prstGeom>
          </p:spPr>
          <p:txBody>
            <a:bodyPr wrap="square">
              <a:spAutoFit/>
            </a:bodyPr>
            <a:lstStyle/>
            <a:p>
              <a:pPr>
                <a:lnSpc>
                  <a:spcPct val="130000"/>
                </a:lnSpc>
              </a:pPr>
              <a:r>
                <a:rPr lang="zh-CN" altLang="en-US" sz="1335" dirty="0" smtClean="0">
                  <a:solidFill>
                    <a:schemeClr val="bg1">
                      <a:lumMod val="50000"/>
                    </a:schemeClr>
                  </a:solidFill>
                  <a:latin typeface="微软雅黑" panose="020B0503020204020204" pitchFamily="34" charset="-122"/>
                  <a:ea typeface="微软雅黑" panose="020B0503020204020204" pitchFamily="34" charset="-122"/>
                </a:rPr>
                <a:t>点击此处添加</a:t>
              </a:r>
              <a:r>
                <a:rPr lang="zh-CN" altLang="en-US" sz="1335" dirty="0">
                  <a:solidFill>
                    <a:schemeClr val="bg1">
                      <a:lumMod val="50000"/>
                    </a:schemeClr>
                  </a:solidFill>
                  <a:latin typeface="微软雅黑" panose="020B0503020204020204" pitchFamily="34" charset="-122"/>
                  <a:ea typeface="微软雅黑" panose="020B0503020204020204" pitchFamily="34" charset="-122"/>
                </a:rPr>
                <a:t>文本内容，如关键词、部分简单介绍等</a:t>
              </a:r>
              <a:r>
                <a:rPr lang="zh-CN" altLang="en-US" sz="1335" dirty="0" smtClean="0">
                  <a:solidFill>
                    <a:schemeClr val="bg1">
                      <a:lumMod val="50000"/>
                    </a:schemeClr>
                  </a:solidFill>
                  <a:latin typeface="微软雅黑" panose="020B0503020204020204" pitchFamily="34" charset="-122"/>
                  <a:ea typeface="微软雅黑" panose="020B0503020204020204" pitchFamily="34" charset="-122"/>
                </a:rPr>
                <a:t>。点击此处添加文本内容，部分</a:t>
              </a:r>
              <a:r>
                <a:rPr lang="zh-CN" altLang="en-US" sz="1335" dirty="0">
                  <a:solidFill>
                    <a:schemeClr val="bg1">
                      <a:lumMod val="50000"/>
                    </a:schemeClr>
                  </a:solidFill>
                  <a:latin typeface="微软雅黑" panose="020B0503020204020204" pitchFamily="34" charset="-122"/>
                  <a:ea typeface="微软雅黑" panose="020B0503020204020204" pitchFamily="34" charset="-122"/>
                </a:rPr>
                <a:t>简单介绍等。点击此处添加文本内容，如关键词、部分简单</a:t>
              </a:r>
              <a:r>
                <a:rPr lang="zh-CN" altLang="en-US" sz="1335" dirty="0" smtClean="0">
                  <a:solidFill>
                    <a:schemeClr val="bg1">
                      <a:lumMod val="50000"/>
                    </a:schemeClr>
                  </a:solidFill>
                  <a:latin typeface="微软雅黑" panose="020B0503020204020204" pitchFamily="34" charset="-122"/>
                  <a:ea typeface="微软雅黑" panose="020B0503020204020204" pitchFamily="34" charset="-122"/>
                </a:rPr>
                <a:t>介。</a:t>
              </a:r>
              <a:endParaRPr lang="en-US" altLang="zh-CN" sz="1335"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7" name="Group 38"/>
          <p:cNvGrpSpPr/>
          <p:nvPr/>
        </p:nvGrpSpPr>
        <p:grpSpPr>
          <a:xfrm>
            <a:off x="10268257" y="6165327"/>
            <a:ext cx="1575060" cy="160804"/>
            <a:chOff x="5548426" y="3343939"/>
            <a:chExt cx="833173" cy="85061"/>
          </a:xfrm>
          <a:solidFill>
            <a:schemeClr val="accent1"/>
          </a:solidFill>
        </p:grpSpPr>
        <p:sp>
          <p:nvSpPr>
            <p:cNvPr id="28" name="Oval 31"/>
            <p:cNvSpPr/>
            <p:nvPr/>
          </p:nvSpPr>
          <p:spPr>
            <a:xfrm>
              <a:off x="5548426" y="3343939"/>
              <a:ext cx="85061" cy="850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32"/>
            <p:cNvSpPr/>
            <p:nvPr/>
          </p:nvSpPr>
          <p:spPr>
            <a:xfrm>
              <a:off x="5698049" y="3343939"/>
              <a:ext cx="85061" cy="850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33"/>
            <p:cNvSpPr/>
            <p:nvPr/>
          </p:nvSpPr>
          <p:spPr>
            <a:xfrm>
              <a:off x="5847671" y="3343939"/>
              <a:ext cx="85061" cy="850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4"/>
            <p:cNvSpPr/>
            <p:nvPr/>
          </p:nvSpPr>
          <p:spPr>
            <a:xfrm>
              <a:off x="5997294" y="3343939"/>
              <a:ext cx="85061" cy="850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5"/>
            <p:cNvSpPr/>
            <p:nvPr/>
          </p:nvSpPr>
          <p:spPr>
            <a:xfrm>
              <a:off x="6146917" y="3343939"/>
              <a:ext cx="85061" cy="850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6"/>
            <p:cNvSpPr/>
            <p:nvPr/>
          </p:nvSpPr>
          <p:spPr>
            <a:xfrm>
              <a:off x="6296538" y="3343939"/>
              <a:ext cx="85061" cy="850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2"/>
          <p:cNvSpPr>
            <a:spLocks noChangeArrowheads="1"/>
          </p:cNvSpPr>
          <p:nvPr/>
        </p:nvSpPr>
        <p:spPr bwMode="auto">
          <a:xfrm>
            <a:off x="384176" y="296864"/>
            <a:ext cx="2232220" cy="415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6" tIns="45703" rIns="91406" bIns="45703">
            <a:spAutoFit/>
          </a:bodyPr>
          <a:lstStyle/>
          <a:p>
            <a:pPr eaLnBrk="1" hangingPunct="1">
              <a:buFont typeface="Arial" panose="020B0604020202020204" pitchFamily="34" charset="0"/>
              <a:buNone/>
            </a:pPr>
            <a:r>
              <a:rPr lang="en-US" altLang="zh-CN" sz="2100" b="1" dirty="0" smtClean="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YOUR LOGO</a:t>
            </a:r>
            <a:endParaRPr lang="zh-CN" altLang="en-US" sz="21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 name="等腰三角形 4"/>
          <p:cNvSpPr>
            <a:spLocks noChangeArrowheads="1"/>
          </p:cNvSpPr>
          <p:nvPr/>
        </p:nvSpPr>
        <p:spPr bwMode="auto">
          <a:xfrm rot="5400000">
            <a:off x="-18664" y="375858"/>
            <a:ext cx="329453" cy="285769"/>
          </a:xfrm>
          <a:prstGeom prst="triangle">
            <a:avLst>
              <a:gd name="adj" fmla="val 50000"/>
            </a:avLst>
          </a:prstGeom>
          <a:solidFill>
            <a:schemeClr val="accent1"/>
          </a:solidFill>
          <a:ln>
            <a:noFill/>
          </a:ln>
        </p:spPr>
        <p:txBody>
          <a:bodyPr lIns="91406" tIns="45703" rIns="91406" bIns="45703" anchor="ctr"/>
          <a:lstStyle/>
          <a:p>
            <a:pPr algn="ctr" eaLnBrk="1" hangingPunct="1">
              <a:buFont typeface="Arial" panose="020B0604020202020204" pitchFamily="34" charset="0"/>
              <a:buNone/>
            </a:pPr>
            <a:endParaRPr lang="zh-CN" altLang="zh-CN">
              <a:solidFill>
                <a:srgbClr val="0170C1"/>
              </a:solidFill>
              <a:latin typeface="宋体" panose="02010600030101010101" pitchFamily="2" charset="-122"/>
              <a:sym typeface="宋体" panose="02010600030101010101" pitchFamily="2" charset="-122"/>
            </a:endParaRPr>
          </a:p>
        </p:txBody>
      </p:sp>
    </p:spTree>
  </p:cSld>
  <p:clrMapOvr>
    <a:masterClrMapping/>
  </p:clrMapOvr>
  <p:transition spd="slow"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par>
                                <p:cTn id="16" presetID="47"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1000"/>
                                        <p:tgtEl>
                                          <p:spTgt spid="18"/>
                                        </p:tgtEl>
                                      </p:cBhvr>
                                    </p:animEffect>
                                    <p:anim calcmode="lin" valueType="num">
                                      <p:cBhvr>
                                        <p:cTn id="19" dur="1000" fill="hold"/>
                                        <p:tgtEl>
                                          <p:spTgt spid="18"/>
                                        </p:tgtEl>
                                        <p:attrNameLst>
                                          <p:attrName>ppt_x</p:attrName>
                                        </p:attrNameLst>
                                      </p:cBhvr>
                                      <p:tavLst>
                                        <p:tav tm="0">
                                          <p:val>
                                            <p:strVal val="#ppt_x"/>
                                          </p:val>
                                        </p:tav>
                                        <p:tav tm="100000">
                                          <p:val>
                                            <p:strVal val="#ppt_x"/>
                                          </p:val>
                                        </p:tav>
                                      </p:tavLst>
                                    </p:anim>
                                    <p:anim calcmode="lin" valueType="num">
                                      <p:cBhvr>
                                        <p:cTn id="20" dur="1000" fill="hold"/>
                                        <p:tgtEl>
                                          <p:spTgt spid="18"/>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75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1000"/>
                                        <p:tgtEl>
                                          <p:spTgt spid="23"/>
                                        </p:tgtEl>
                                      </p:cBhvr>
                                    </p:animEffect>
                                    <p:anim calcmode="lin" valueType="num">
                                      <p:cBhvr>
                                        <p:cTn id="24" dur="1000" fill="hold"/>
                                        <p:tgtEl>
                                          <p:spTgt spid="23"/>
                                        </p:tgtEl>
                                        <p:attrNameLst>
                                          <p:attrName>ppt_x</p:attrName>
                                        </p:attrNameLst>
                                      </p:cBhvr>
                                      <p:tavLst>
                                        <p:tav tm="0">
                                          <p:val>
                                            <p:strVal val="#ppt_x"/>
                                          </p:val>
                                        </p:tav>
                                        <p:tav tm="100000">
                                          <p:val>
                                            <p:strVal val="#ppt_x"/>
                                          </p:val>
                                        </p:tav>
                                      </p:tavLst>
                                    </p:anim>
                                    <p:anim calcmode="lin" valueType="num">
                                      <p:cBhvr>
                                        <p:cTn id="25" dur="1000" fill="hold"/>
                                        <p:tgtEl>
                                          <p:spTgt spid="23"/>
                                        </p:tgtEl>
                                        <p:attrNameLst>
                                          <p:attrName>ppt_y</p:attrName>
                                        </p:attrNameLst>
                                      </p:cBhvr>
                                      <p:tavLst>
                                        <p:tav tm="0">
                                          <p:val>
                                            <p:strVal val="#ppt_y+.1"/>
                                          </p:val>
                                        </p:tav>
                                        <p:tav tm="100000">
                                          <p:val>
                                            <p:strVal val="#ppt_y"/>
                                          </p:val>
                                        </p:tav>
                                      </p:tavLst>
                                    </p:anim>
                                  </p:childTnLst>
                                </p:cTn>
                              </p:par>
                              <p:par>
                                <p:cTn id="26" presetID="22" presetClass="entr" presetSubtype="8" fill="hold" nodeType="withEffect">
                                  <p:stCondLst>
                                    <p:cond delay="1500"/>
                                  </p:stCondLst>
                                  <p:childTnLst>
                                    <p:set>
                                      <p:cBhvr>
                                        <p:cTn id="27" dur="1" fill="hold">
                                          <p:stCondLst>
                                            <p:cond delay="0"/>
                                          </p:stCondLst>
                                        </p:cTn>
                                        <p:tgtEl>
                                          <p:spTgt spid="24"/>
                                        </p:tgtEl>
                                        <p:attrNameLst>
                                          <p:attrName>style.visibility</p:attrName>
                                        </p:attrNameLst>
                                      </p:cBhvr>
                                      <p:to>
                                        <p:strVal val="visible"/>
                                      </p:to>
                                    </p:set>
                                    <p:animEffect transition="in" filter="wipe(left)">
                                      <p:cBhvr>
                                        <p:cTn id="28" dur="500"/>
                                        <p:tgtEl>
                                          <p:spTgt spid="24"/>
                                        </p:tgtEl>
                                      </p:cBhvr>
                                    </p:animEffect>
                                  </p:childTnLst>
                                </p:cTn>
                              </p:par>
                            </p:childTnLst>
                          </p:cTn>
                        </p:par>
                        <p:par>
                          <p:cTn id="29" fill="hold">
                            <p:stCondLst>
                              <p:cond delay="2000"/>
                            </p:stCondLst>
                            <p:childTnLst>
                              <p:par>
                                <p:cTn id="30" presetID="42" presetClass="entr" presetSubtype="0" fill="hold" nodeType="after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750"/>
                                        <p:tgtEl>
                                          <p:spTgt spid="27"/>
                                        </p:tgtEl>
                                      </p:cBhvr>
                                    </p:animEffect>
                                    <p:anim calcmode="lin" valueType="num">
                                      <p:cBhvr>
                                        <p:cTn id="33" dur="750" fill="hold"/>
                                        <p:tgtEl>
                                          <p:spTgt spid="27"/>
                                        </p:tgtEl>
                                        <p:attrNameLst>
                                          <p:attrName>ppt_x</p:attrName>
                                        </p:attrNameLst>
                                      </p:cBhvr>
                                      <p:tavLst>
                                        <p:tav tm="0">
                                          <p:val>
                                            <p:strVal val="#ppt_x"/>
                                          </p:val>
                                        </p:tav>
                                        <p:tav tm="100000">
                                          <p:val>
                                            <p:strVal val="#ppt_x"/>
                                          </p:val>
                                        </p:tav>
                                      </p:tavLst>
                                    </p:anim>
                                    <p:anim calcmode="lin" valueType="num">
                                      <p:cBhvr>
                                        <p:cTn id="34" dur="750" fill="hold"/>
                                        <p:tgtEl>
                                          <p:spTgt spid="27"/>
                                        </p:tgtEl>
                                        <p:attrNameLst>
                                          <p:attrName>ppt_y</p:attrName>
                                        </p:attrNameLst>
                                      </p:cBhvr>
                                      <p:tavLst>
                                        <p:tav tm="0">
                                          <p:val>
                                            <p:strVal val="#ppt_y+.1"/>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anim calcmode="lin" valueType="num">
                                      <p:cBhvr>
                                        <p:cTn id="37" dur="500" fill="hold"/>
                                        <p:tgtEl>
                                          <p:spTgt spid="40"/>
                                        </p:tgtEl>
                                        <p:attrNameLst>
                                          <p:attrName>ppt_x</p:attrName>
                                        </p:attrNameLst>
                                      </p:cBhvr>
                                      <p:tavLst>
                                        <p:tav tm="0">
                                          <p:val>
                                            <p:strVal val="0-#ppt_w/2"/>
                                          </p:val>
                                        </p:tav>
                                        <p:tav tm="100000">
                                          <p:val>
                                            <p:strVal val="#ppt_x"/>
                                          </p:val>
                                        </p:tav>
                                      </p:tavLst>
                                    </p:anim>
                                    <p:anim calcmode="lin" valueType="num">
                                      <p:cBhvr>
                                        <p:cTn id="38" dur="500" fill="hold"/>
                                        <p:tgtEl>
                                          <p:spTgt spid="40"/>
                                        </p:tgtEl>
                                        <p:attrNameLst>
                                          <p:attrName>ppt_y</p:attrName>
                                        </p:attrNameLst>
                                      </p:cBhvr>
                                      <p:tavLst>
                                        <p:tav tm="0">
                                          <p:val>
                                            <p:strVal val="#ppt_y"/>
                                          </p:val>
                                        </p:tav>
                                        <p:tav tm="100000">
                                          <p:val>
                                            <p:strVal val="#ppt_y"/>
                                          </p:val>
                                        </p:tav>
                                      </p:tavLst>
                                    </p:anim>
                                  </p:childTnLst>
                                </p:cTn>
                              </p:par>
                            </p:childTnLst>
                          </p:cTn>
                        </p:par>
                        <p:par>
                          <p:cTn id="39" fill="hold">
                            <p:stCondLst>
                              <p:cond delay="3000"/>
                            </p:stCondLst>
                            <p:childTnLst>
                              <p:par>
                                <p:cTn id="40" presetID="10" presetClass="entr" presetSubtype="0"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p:cTn id="42" dur="500" fill="hold"/>
                                        <p:tgtEl>
                                          <p:spTgt spid="34"/>
                                        </p:tgtEl>
                                        <p:attrNameLst>
                                          <p:attrName>ppt_w</p:attrName>
                                        </p:attrNameLst>
                                      </p:cBhvr>
                                      <p:tavLst>
                                        <p:tav tm="0">
                                          <p:val>
                                            <p:fltVal val="0"/>
                                          </p:val>
                                        </p:tav>
                                        <p:tav tm="100000">
                                          <p:val>
                                            <p:strVal val="#ppt_w"/>
                                          </p:val>
                                        </p:tav>
                                      </p:tavLst>
                                    </p:anim>
                                    <p:anim calcmode="lin" valueType="num">
                                      <p:cBhvr>
                                        <p:cTn id="43" dur="500" fill="hold"/>
                                        <p:tgtEl>
                                          <p:spTgt spid="34"/>
                                        </p:tgtEl>
                                        <p:attrNameLst>
                                          <p:attrName>ppt_h</p:attrName>
                                        </p:attrNameLst>
                                      </p:cBhvr>
                                      <p:tavLst>
                                        <p:tav tm="0">
                                          <p:val>
                                            <p:fltVal val="0"/>
                                          </p:val>
                                        </p:tav>
                                        <p:tav tm="100000">
                                          <p:val>
                                            <p:strVal val="#ppt_h"/>
                                          </p:val>
                                        </p:tav>
                                      </p:tavLst>
                                    </p:anim>
                                    <p:animEffect>
                                      <p:cBhvr>
                                        <p:cTn id="4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4" grpId="0" bldLvl="0" autoUpdateAnimBg="0"/>
      <p:bldP spid="40" grpId="0" bldLvl="0" animBg="1" autoUpdateAnimBg="0"/>
    </p:bldLst>
  </p:timing>
</p:sld>
</file>

<file path=ppt/tags/tag1.xml><?xml version="1.0" encoding="utf-8"?>
<p:tagLst xmlns:p="http://schemas.openxmlformats.org/presentationml/2006/main">
  <p:tag name="PA" val="v3.0.1"/>
</p:tagLst>
</file>

<file path=ppt/tags/tag10.xml><?xml version="1.0" encoding="utf-8"?>
<p:tagLst xmlns:p="http://schemas.openxmlformats.org/presentationml/2006/main">
  <p:tag name="PA" val="v3.0.1"/>
</p:tagLst>
</file>

<file path=ppt/tags/tag11.xml><?xml version="1.0" encoding="utf-8"?>
<p:tagLst xmlns:p="http://schemas.openxmlformats.org/presentationml/2006/main">
  <p:tag name="PA" val="v3.0.1"/>
</p:tagLst>
</file>

<file path=ppt/tags/tag12.xml><?xml version="1.0" encoding="utf-8"?>
<p:tagLst xmlns:p="http://schemas.openxmlformats.org/presentationml/2006/main">
  <p:tag name="PA" val="v3.0.1"/>
</p:tagLst>
</file>

<file path=ppt/tags/tag13.xml><?xml version="1.0" encoding="utf-8"?>
<p:tagLst xmlns:p="http://schemas.openxmlformats.org/presentationml/2006/main">
  <p:tag name="PA" val="v3.0.1"/>
</p:tagLst>
</file>

<file path=ppt/tags/tag14.xml><?xml version="1.0" encoding="utf-8"?>
<p:tagLst xmlns:p="http://schemas.openxmlformats.org/presentationml/2006/main">
  <p:tag name="PA" val="v3.0.1"/>
</p:tagLst>
</file>

<file path=ppt/tags/tag15.xml><?xml version="1.0" encoding="utf-8"?>
<p:tagLst xmlns:p="http://schemas.openxmlformats.org/presentationml/2006/main">
  <p:tag name="PA" val="v3.0.1"/>
</p:tagLst>
</file>

<file path=ppt/tags/tag16.xml><?xml version="1.0" encoding="utf-8"?>
<p:tagLst xmlns:p="http://schemas.openxmlformats.org/presentationml/2006/main">
  <p:tag name="PA" val="v3.0.1"/>
</p:tagLst>
</file>

<file path=ppt/tags/tag17.xml><?xml version="1.0" encoding="utf-8"?>
<p:tagLst xmlns:p="http://schemas.openxmlformats.org/presentationml/2006/main">
  <p:tag name="PA" val="v3.0.1"/>
</p:tagLst>
</file>

<file path=ppt/tags/tag18.xml><?xml version="1.0" encoding="utf-8"?>
<p:tagLst xmlns:p="http://schemas.openxmlformats.org/presentationml/2006/main">
  <p:tag name="PA" val="v3.0.1"/>
</p:tagLst>
</file>

<file path=ppt/tags/tag19.xml><?xml version="1.0" encoding="utf-8"?>
<p:tagLst xmlns:p="http://schemas.openxmlformats.org/presentationml/2006/main">
  <p:tag name="PA" val="v3.0.1"/>
</p:tagLst>
</file>

<file path=ppt/tags/tag2.xml><?xml version="1.0" encoding="utf-8"?>
<p:tagLst xmlns:p="http://schemas.openxmlformats.org/presentationml/2006/main">
  <p:tag name="PA" val="v3.0.1"/>
</p:tagLst>
</file>

<file path=ppt/tags/tag20.xml><?xml version="1.0" encoding="utf-8"?>
<p:tagLst xmlns:p="http://schemas.openxmlformats.org/presentationml/2006/main">
  <p:tag name="PA" val="v3.0.1"/>
</p:tagLst>
</file>

<file path=ppt/tags/tag21.xml><?xml version="1.0" encoding="utf-8"?>
<p:tagLst xmlns:p="http://schemas.openxmlformats.org/presentationml/2006/main">
  <p:tag name="PA" val="v3.0.1"/>
</p:tagLst>
</file>

<file path=ppt/tags/tag22.xml><?xml version="1.0" encoding="utf-8"?>
<p:tagLst xmlns:p="http://schemas.openxmlformats.org/presentationml/2006/main">
  <p:tag name="PA" val="v3.0.1"/>
</p:tagLst>
</file>

<file path=ppt/tags/tag23.xml><?xml version="1.0" encoding="utf-8"?>
<p:tagLst xmlns:p="http://schemas.openxmlformats.org/presentationml/2006/main">
  <p:tag name="PA" val="v3.0.1"/>
</p:tagLst>
</file>

<file path=ppt/tags/tag24.xml><?xml version="1.0" encoding="utf-8"?>
<p:tagLst xmlns:p="http://schemas.openxmlformats.org/presentationml/2006/main">
  <p:tag name="PA" val="v3.0.1"/>
</p:tagLst>
</file>

<file path=ppt/tags/tag25.xml><?xml version="1.0" encoding="utf-8"?>
<p:tagLst xmlns:p="http://schemas.openxmlformats.org/presentationml/2006/main">
  <p:tag name="PA" val="v3.0.1"/>
</p:tagLst>
</file>

<file path=ppt/tags/tag26.xml><?xml version="1.0" encoding="utf-8"?>
<p:tagLst xmlns:p="http://schemas.openxmlformats.org/presentationml/2006/main">
  <p:tag name="PA" val="v3.0.1"/>
</p:tagLst>
</file>

<file path=ppt/tags/tag27.xml><?xml version="1.0" encoding="utf-8"?>
<p:tagLst xmlns:p="http://schemas.openxmlformats.org/presentationml/2006/main">
  <p:tag name="PA" val="v3.0.1"/>
</p:tagLst>
</file>

<file path=ppt/tags/tag28.xml><?xml version="1.0" encoding="utf-8"?>
<p:tagLst xmlns:p="http://schemas.openxmlformats.org/presentationml/2006/main">
  <p:tag name="PA" val="v3.0.1"/>
</p:tagLst>
</file>

<file path=ppt/tags/tag29.xml><?xml version="1.0" encoding="utf-8"?>
<p:tagLst xmlns:p="http://schemas.openxmlformats.org/presentationml/2006/main">
  <p:tag name="PA" val="v3.0.1"/>
</p:tagLst>
</file>

<file path=ppt/tags/tag3.xml><?xml version="1.0" encoding="utf-8"?>
<p:tagLst xmlns:p="http://schemas.openxmlformats.org/presentationml/2006/main">
  <p:tag name="PA" val="v3.0.1"/>
</p:tagLst>
</file>

<file path=ppt/tags/tag30.xml><?xml version="1.0" encoding="utf-8"?>
<p:tagLst xmlns:p="http://schemas.openxmlformats.org/presentationml/2006/main">
  <p:tag name="PA" val="v3.0.1"/>
</p:tagLst>
</file>

<file path=ppt/tags/tag31.xml><?xml version="1.0" encoding="utf-8"?>
<p:tagLst xmlns:p="http://schemas.openxmlformats.org/presentationml/2006/main">
  <p:tag name="PA" val="v3.0.1"/>
</p:tagLst>
</file>

<file path=ppt/tags/tag32.xml><?xml version="1.0" encoding="utf-8"?>
<p:tagLst xmlns:p="http://schemas.openxmlformats.org/presentationml/2006/main">
  <p:tag name="PA" val="v3.0.1"/>
</p:tagLst>
</file>

<file path=ppt/tags/tag33.xml><?xml version="1.0" encoding="utf-8"?>
<p:tagLst xmlns:p="http://schemas.openxmlformats.org/presentationml/2006/main">
  <p:tag name="PA" val="v3.0.1"/>
</p:tagLst>
</file>

<file path=ppt/tags/tag34.xml><?xml version="1.0" encoding="utf-8"?>
<p:tagLst xmlns:p="http://schemas.openxmlformats.org/presentationml/2006/main">
  <p:tag name="PA" val="v3.0.1"/>
</p:tagLst>
</file>

<file path=ppt/tags/tag35.xml><?xml version="1.0" encoding="utf-8"?>
<p:tagLst xmlns:p="http://schemas.openxmlformats.org/presentationml/2006/main">
  <p:tag name="PA" val="v3.0.1"/>
</p:tagLst>
</file>

<file path=ppt/tags/tag36.xml><?xml version="1.0" encoding="utf-8"?>
<p:tagLst xmlns:p="http://schemas.openxmlformats.org/presentationml/2006/main">
  <p:tag name="PA" val="v3.0.1"/>
</p:tagLst>
</file>

<file path=ppt/tags/tag37.xml><?xml version="1.0" encoding="utf-8"?>
<p:tagLst xmlns:p="http://schemas.openxmlformats.org/presentationml/2006/main">
  <p:tag name="PA" val="v3.0.1"/>
</p:tagLst>
</file>

<file path=ppt/tags/tag38.xml><?xml version="1.0" encoding="utf-8"?>
<p:tagLst xmlns:p="http://schemas.openxmlformats.org/presentationml/2006/main">
  <p:tag name="PA" val="v3.0.1"/>
</p:tagLst>
</file>

<file path=ppt/tags/tag39.xml><?xml version="1.0" encoding="utf-8"?>
<p:tagLst xmlns:p="http://schemas.openxmlformats.org/presentationml/2006/main">
  <p:tag name="PA" val="v3.0.1"/>
</p:tagLst>
</file>

<file path=ppt/tags/tag4.xml><?xml version="1.0" encoding="utf-8"?>
<p:tagLst xmlns:p="http://schemas.openxmlformats.org/presentationml/2006/main">
  <p:tag name="PA" val="v3.0.1"/>
</p:tagLst>
</file>

<file path=ppt/tags/tag40.xml><?xml version="1.0" encoding="utf-8"?>
<p:tagLst xmlns:p="http://schemas.openxmlformats.org/presentationml/2006/main">
  <p:tag name="PA" val="v3.0.1"/>
</p:tagLst>
</file>

<file path=ppt/tags/tag41.xml><?xml version="1.0" encoding="utf-8"?>
<p:tagLst xmlns:p="http://schemas.openxmlformats.org/presentationml/2006/main">
  <p:tag name="PA" val="v3.0.1"/>
</p:tagLst>
</file>

<file path=ppt/tags/tag42.xml><?xml version="1.0" encoding="utf-8"?>
<p:tagLst xmlns:p="http://schemas.openxmlformats.org/presentationml/2006/main">
  <p:tag name="PA" val="v3.0.1"/>
</p:tagLst>
</file>

<file path=ppt/tags/tag43.xml><?xml version="1.0" encoding="utf-8"?>
<p:tagLst xmlns:p="http://schemas.openxmlformats.org/presentationml/2006/main">
  <p:tag name="PA" val="v3.0.1"/>
</p:tagLst>
</file>

<file path=ppt/tags/tag44.xml><?xml version="1.0" encoding="utf-8"?>
<p:tagLst xmlns:p="http://schemas.openxmlformats.org/presentationml/2006/main">
  <p:tag name="PA" val="v3.0.1"/>
</p:tagLst>
</file>

<file path=ppt/tags/tag45.xml><?xml version="1.0" encoding="utf-8"?>
<p:tagLst xmlns:p="http://schemas.openxmlformats.org/presentationml/2006/main">
  <p:tag name="PA" val="v3.0.1"/>
</p:tagLst>
</file>

<file path=ppt/tags/tag5.xml><?xml version="1.0" encoding="utf-8"?>
<p:tagLst xmlns:p="http://schemas.openxmlformats.org/presentationml/2006/main">
  <p:tag name="PA" val="v3.0.1"/>
</p:tagLst>
</file>

<file path=ppt/tags/tag6.xml><?xml version="1.0" encoding="utf-8"?>
<p:tagLst xmlns:p="http://schemas.openxmlformats.org/presentationml/2006/main">
  <p:tag name="PA" val="v3.0.1"/>
</p:tagLst>
</file>

<file path=ppt/tags/tag7.xml><?xml version="1.0" encoding="utf-8"?>
<p:tagLst xmlns:p="http://schemas.openxmlformats.org/presentationml/2006/main">
  <p:tag name="PA" val="v3.0.1"/>
</p:tagLst>
</file>

<file path=ppt/tags/tag8.xml><?xml version="1.0" encoding="utf-8"?>
<p:tagLst xmlns:p="http://schemas.openxmlformats.org/presentationml/2006/main">
  <p:tag name="PA" val="v3.0.1"/>
</p:tagLst>
</file>

<file path=ppt/tags/tag9.xml><?xml version="1.0" encoding="utf-8"?>
<p:tagLst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5312</Words>
  <Application>WPS 演示</Application>
  <PresentationFormat>自定义</PresentationFormat>
  <Paragraphs>501</Paragraphs>
  <Slides>27</Slides>
  <Notes>2</Notes>
  <HiddenSlides>0</HiddenSlides>
  <MMClips>2</MMClips>
  <ScaleCrop>false</ScaleCrop>
  <HeadingPairs>
    <vt:vector size="6" baseType="variant">
      <vt:variant>
        <vt:lpstr>已用的字体</vt:lpstr>
      </vt:variant>
      <vt:variant>
        <vt:i4>30</vt:i4>
      </vt:variant>
      <vt:variant>
        <vt:lpstr>主题</vt:lpstr>
      </vt:variant>
      <vt:variant>
        <vt:i4>10</vt:i4>
      </vt:variant>
      <vt:variant>
        <vt:lpstr>幻灯片标题</vt:lpstr>
      </vt:variant>
      <vt:variant>
        <vt:i4>27</vt:i4>
      </vt:variant>
    </vt:vector>
  </HeadingPairs>
  <TitlesOfParts>
    <vt:vector size="67" baseType="lpstr">
      <vt:lpstr>Arial</vt:lpstr>
      <vt:lpstr>宋体</vt:lpstr>
      <vt:lpstr>Wingdings</vt:lpstr>
      <vt:lpstr>Calibri</vt:lpstr>
      <vt:lpstr>Impact</vt:lpstr>
      <vt:lpstr>Signika</vt:lpstr>
      <vt:lpstr>Open Sans Extrabold</vt:lpstr>
      <vt:lpstr>LiHei Pro</vt:lpstr>
      <vt:lpstr>迷你简汉真广标</vt:lpstr>
      <vt:lpstr>ITC Avant Garde Std Bk</vt:lpstr>
      <vt:lpstr>微软雅黑</vt:lpstr>
      <vt:lpstr>仿宋_GB2312</vt:lpstr>
      <vt:lpstr>华文细黑</vt:lpstr>
      <vt:lpstr>Arial Narrow</vt:lpstr>
      <vt:lpstr>方正兰亭黑_GBK</vt:lpstr>
      <vt:lpstr>Calibri</vt:lpstr>
      <vt:lpstr>Lato Regular</vt:lpstr>
      <vt:lpstr>Open Sans Light</vt:lpstr>
      <vt:lpstr>Lato Light</vt:lpstr>
      <vt:lpstr>Arial</vt:lpstr>
      <vt:lpstr>Arial Unicode MS</vt:lpstr>
      <vt:lpstr>等线</vt:lpstr>
      <vt:lpstr>Segoe Print</vt:lpstr>
      <vt:lpstr>Helvetica</vt:lpstr>
      <vt:lpstr>SimSun-ExtB</vt:lpstr>
      <vt:lpstr>华文黑体</vt:lpstr>
      <vt:lpstr>Franklin Gothic Book</vt:lpstr>
      <vt:lpstr>Century Gothic</vt:lpstr>
      <vt:lpstr>仿宋</vt:lpstr>
      <vt:lpstr>黑体</vt:lpstr>
      <vt:lpstr>Office 主题​​</vt:lpstr>
      <vt:lpstr>1_Office Theme</vt:lpstr>
      <vt:lpstr>2_Office Theme</vt:lpstr>
      <vt:lpstr>3_Office Theme</vt:lpstr>
      <vt:lpstr>4_Office Theme</vt:lpstr>
      <vt:lpstr>5_Office Theme</vt:lpstr>
      <vt:lpstr>6_Office Theme</vt:lpstr>
      <vt:lpstr>7_Office Theme</vt:lpstr>
      <vt:lpstr>8_Office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通用ppt</dc:title>
  <dc:creator>lzj</dc:creator>
  <cp:lastModifiedBy>Administrator</cp:lastModifiedBy>
  <cp:revision>1712</cp:revision>
  <dcterms:created xsi:type="dcterms:W3CDTF">2015-12-01T09:06:00Z</dcterms:created>
  <dcterms:modified xsi:type="dcterms:W3CDTF">2017-11-12T07:19:04Z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